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5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presProps.xml" ContentType="application/vnd.openxmlformats-officedocument.presentationml.presProps+xml"/>
  <Override PartName="/ppt/media/image1.png" ContentType="image/png"/>
  <Override PartName="/ppt/media/image23.svg" ContentType="image/svg"/>
  <Override PartName="/ppt/media/image7.jpeg" ContentType="image/jpeg"/>
  <Override PartName="/ppt/media/image2.png" ContentType="image/png"/>
  <Override PartName="/ppt/media/image3.png" ContentType="image/png"/>
  <Override PartName="/ppt/media/image4.png" ContentType="image/png"/>
  <Override PartName="/ppt/media/image6.jpeg" ContentType="image/jpeg"/>
  <Override PartName="/ppt/media/image5.png" ContentType="image/png"/>
  <Override PartName="/ppt/media/image8.jpeg" ContentType="image/jpeg"/>
  <Override PartName="/ppt/media/image9.jpeg" ContentType="image/jpeg"/>
  <Override PartName="/ppt/media/image10.jpeg" ContentType="image/jpeg"/>
  <Override PartName="/ppt/media/image11.png" ContentType="image/png"/>
  <Override PartName="/ppt/media/image12.png" ContentType="image/png"/>
  <Override PartName="/ppt/media/image18.jpeg" ContentType="image/jpeg"/>
  <Override PartName="/ppt/media/image13.png" ContentType="image/png"/>
  <Override PartName="/ppt/media/image14.jpeg" ContentType="image/jpeg"/>
  <Override PartName="/ppt/media/image15.png" ContentType="image/png"/>
  <Override PartName="/ppt/media/image16.png" ContentType="image/png"/>
  <Override PartName="/ppt/media/image17.png" ContentType="image/png"/>
  <Override PartName="/ppt/media/image19.jpeg" ContentType="image/jpeg"/>
  <Override PartName="/ppt/media/image22.png" ContentType="image/png"/>
  <Override PartName="/ppt/media/image20.jpeg" ContentType="image/jpeg"/>
  <Override PartName="/ppt/media/image21.jpeg" ContentType="image/jpeg"/>
  <Override PartName="/ppt/media/image24.png" ContentType="image/png"/>
  <Override PartName="/ppt/media/image25.svg" ContentType="image/svg"/>
  <Override PartName="/ppt/media/image26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64" r:id="rId7"/>
    <p:sldMasterId id="2147483666" r:id="rId8"/>
    <p:sldMasterId id="2147483668" r:id="rId9"/>
  </p:sldMasterIdLst>
  <p:sldIdLst>
    <p:sldId id="256" r:id="rId10"/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10.xml"/><Relationship Id="rId8" Type="http://schemas.openxmlformats.org/officeDocument/2006/relationships/slideMaster" Target="slideMasters/slideMaster11.xml"/><Relationship Id="rId9" Type="http://schemas.openxmlformats.org/officeDocument/2006/relationships/slideMaster" Target="slideMasters/slideMaster12.xml"/><Relationship Id="rId10" Type="http://schemas.openxmlformats.org/officeDocument/2006/relationships/slide" Target="slides/slide1.xml"/><Relationship Id="rId11" Type="http://schemas.openxmlformats.org/officeDocument/2006/relationships/slide" Target="slides/slide2.xml"/><Relationship Id="rId12" Type="http://schemas.openxmlformats.org/officeDocument/2006/relationships/slide" Target="slides/slide3.xml"/><Relationship Id="rId13" Type="http://schemas.openxmlformats.org/officeDocument/2006/relationships/slide" Target="slides/slide4.xml"/><Relationship Id="rId14" Type="http://schemas.openxmlformats.org/officeDocument/2006/relationships/slide" Target="slides/slide5.xml"/><Relationship Id="rId15" Type="http://schemas.openxmlformats.org/officeDocument/2006/relationships/slide" Target="slides/slide6.xml"/><Relationship Id="rId16" Type="http://schemas.openxmlformats.org/officeDocument/2006/relationships/slide" Target="slides/slide7.xml"/><Relationship Id="rId17" Type="http://schemas.openxmlformats.org/officeDocument/2006/relationships/slide" Target="slides/slide8.xml"/><Relationship Id="rId18" Type="http://schemas.openxmlformats.org/officeDocument/2006/relationships/slide" Target="slides/slide9.xml"/><Relationship Id="rId19" Type="http://schemas.openxmlformats.org/officeDocument/2006/relationships/slide" Target="slides/slide10.xml"/><Relationship Id="rId20" Type="http://schemas.openxmlformats.org/officeDocument/2006/relationships/slide" Target="slides/slide11.xml"/><Relationship Id="rId21" Type="http://schemas.openxmlformats.org/officeDocument/2006/relationships/presProps" Target="presProps.xml"/>
</Relationships>
</file>

<file path=ppt/media/image1.png>
</file>

<file path=ppt/media/image10.jpe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jpeg>
</file>

<file path=ppt/media/image22.png>
</file>

<file path=ppt/media/image23.svg>
</file>

<file path=ppt/media/image24.png>
</file>

<file path=ppt/media/image25.svg>
</file>

<file path=ppt/media/image26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 algn="ctr">
              <a:buNone/>
            </a:pPr>
            <a:endParaRPr b="0" lang="fr-FR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 algn="ctr">
              <a:buNone/>
            </a:pPr>
            <a:endParaRPr b="0" lang="fr-F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Standard 2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oogle Shape;182;p14"/>
          <p:cNvGrpSpPr/>
          <p:nvPr/>
        </p:nvGrpSpPr>
        <p:grpSpPr>
          <a:xfrm>
            <a:off x="6011280" y="4511160"/>
            <a:ext cx="1308600" cy="256680"/>
            <a:chOff x="6011280" y="4511160"/>
            <a:chExt cx="1308600" cy="256680"/>
          </a:xfrm>
        </p:grpSpPr>
        <p:sp>
          <p:nvSpPr>
            <p:cNvPr id="99" name="Google Shape;183;p14"/>
            <p:cNvSpPr/>
            <p:nvPr/>
          </p:nvSpPr>
          <p:spPr>
            <a:xfrm>
              <a:off x="6430680" y="451116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100" name="Google Shape;184;p14"/>
            <p:cNvSpPr/>
            <p:nvPr/>
          </p:nvSpPr>
          <p:spPr>
            <a:xfrm>
              <a:off x="6634800" y="451116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101" name="Google Shape;185;p14"/>
            <p:cNvSpPr/>
            <p:nvPr/>
          </p:nvSpPr>
          <p:spPr>
            <a:xfrm>
              <a:off x="6838920" y="451116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102" name="Google Shape;186;p14"/>
            <p:cNvSpPr/>
            <p:nvPr/>
          </p:nvSpPr>
          <p:spPr>
            <a:xfrm>
              <a:off x="7043040" y="451116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103" name="Google Shape;187;p14"/>
            <p:cNvSpPr/>
            <p:nvPr/>
          </p:nvSpPr>
          <p:spPr>
            <a:xfrm>
              <a:off x="7247160" y="451116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104" name="Google Shape;188;p14"/>
            <p:cNvSpPr/>
            <p:nvPr/>
          </p:nvSpPr>
          <p:spPr>
            <a:xfrm>
              <a:off x="6011280" y="469512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105" name="Google Shape;189;p14"/>
            <p:cNvSpPr/>
            <p:nvPr/>
          </p:nvSpPr>
          <p:spPr>
            <a:xfrm>
              <a:off x="6215400" y="469512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106" name="Google Shape;190;p14"/>
            <p:cNvSpPr/>
            <p:nvPr/>
          </p:nvSpPr>
          <p:spPr>
            <a:xfrm>
              <a:off x="6419520" y="469512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107" name="Google Shape;191;p14"/>
            <p:cNvSpPr/>
            <p:nvPr/>
          </p:nvSpPr>
          <p:spPr>
            <a:xfrm>
              <a:off x="6623640" y="469512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108" name="Google Shape;192;p14"/>
            <p:cNvSpPr/>
            <p:nvPr/>
          </p:nvSpPr>
          <p:spPr>
            <a:xfrm>
              <a:off x="6827760" y="469512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</p:grpSp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713160" y="4091040"/>
            <a:ext cx="4619880" cy="531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Cliquez pour éditer le format du texte-titre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Standard 3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82;p14"/>
          <p:cNvGrpSpPr/>
          <p:nvPr/>
        </p:nvGrpSpPr>
        <p:grpSpPr>
          <a:xfrm>
            <a:off x="6011280" y="4511160"/>
            <a:ext cx="1308600" cy="256680"/>
            <a:chOff x="6011280" y="4511160"/>
            <a:chExt cx="1308600" cy="256680"/>
          </a:xfrm>
        </p:grpSpPr>
        <p:sp>
          <p:nvSpPr>
            <p:cNvPr id="111" name="Google Shape;183;p14"/>
            <p:cNvSpPr/>
            <p:nvPr/>
          </p:nvSpPr>
          <p:spPr>
            <a:xfrm>
              <a:off x="6430680" y="451116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112" name="Google Shape;184;p14"/>
            <p:cNvSpPr/>
            <p:nvPr/>
          </p:nvSpPr>
          <p:spPr>
            <a:xfrm>
              <a:off x="6634800" y="451116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113" name="Google Shape;185;p14"/>
            <p:cNvSpPr/>
            <p:nvPr/>
          </p:nvSpPr>
          <p:spPr>
            <a:xfrm>
              <a:off x="6838920" y="451116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114" name="Google Shape;186;p14"/>
            <p:cNvSpPr/>
            <p:nvPr/>
          </p:nvSpPr>
          <p:spPr>
            <a:xfrm>
              <a:off x="7043040" y="451116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115" name="Google Shape;187;p14"/>
            <p:cNvSpPr/>
            <p:nvPr/>
          </p:nvSpPr>
          <p:spPr>
            <a:xfrm>
              <a:off x="7247160" y="451116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116" name="Google Shape;188;p14"/>
            <p:cNvSpPr/>
            <p:nvPr/>
          </p:nvSpPr>
          <p:spPr>
            <a:xfrm>
              <a:off x="6011280" y="469512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117" name="Google Shape;189;p14"/>
            <p:cNvSpPr/>
            <p:nvPr/>
          </p:nvSpPr>
          <p:spPr>
            <a:xfrm>
              <a:off x="6215400" y="469512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118" name="Google Shape;190;p14"/>
            <p:cNvSpPr/>
            <p:nvPr/>
          </p:nvSpPr>
          <p:spPr>
            <a:xfrm>
              <a:off x="6419520" y="469512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119" name="Google Shape;191;p14"/>
            <p:cNvSpPr/>
            <p:nvPr/>
          </p:nvSpPr>
          <p:spPr>
            <a:xfrm>
              <a:off x="6623640" y="469512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120" name="Google Shape;192;p14"/>
            <p:cNvSpPr/>
            <p:nvPr/>
          </p:nvSpPr>
          <p:spPr>
            <a:xfrm>
              <a:off x="6827760" y="469512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</p:grpSp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713160" y="4091040"/>
            <a:ext cx="4619880" cy="531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Cliquez pour éditer le format du texte-titre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9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 algn="ctr">
              <a:buNone/>
            </a:pPr>
            <a:endParaRPr b="0" lang="fr-FR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_1_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_1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oogle Shape;182;p14"/>
          <p:cNvGrpSpPr/>
          <p:nvPr/>
        </p:nvGrpSpPr>
        <p:grpSpPr>
          <a:xfrm>
            <a:off x="6011280" y="4511160"/>
            <a:ext cx="1308600" cy="256680"/>
            <a:chOff x="6011280" y="4511160"/>
            <a:chExt cx="1308600" cy="256680"/>
          </a:xfrm>
        </p:grpSpPr>
        <p:sp>
          <p:nvSpPr>
            <p:cNvPr id="54" name="Google Shape;183;p14"/>
            <p:cNvSpPr/>
            <p:nvPr/>
          </p:nvSpPr>
          <p:spPr>
            <a:xfrm>
              <a:off x="6430680" y="451116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55" name="Google Shape;184;p14"/>
            <p:cNvSpPr/>
            <p:nvPr/>
          </p:nvSpPr>
          <p:spPr>
            <a:xfrm>
              <a:off x="6634800" y="451116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56" name="Google Shape;185;p14"/>
            <p:cNvSpPr/>
            <p:nvPr/>
          </p:nvSpPr>
          <p:spPr>
            <a:xfrm>
              <a:off x="6838920" y="451116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57" name="Google Shape;186;p14"/>
            <p:cNvSpPr/>
            <p:nvPr/>
          </p:nvSpPr>
          <p:spPr>
            <a:xfrm>
              <a:off x="7043040" y="451116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58" name="Google Shape;187;p14"/>
            <p:cNvSpPr/>
            <p:nvPr/>
          </p:nvSpPr>
          <p:spPr>
            <a:xfrm>
              <a:off x="7247160" y="451116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59" name="Google Shape;188;p14"/>
            <p:cNvSpPr/>
            <p:nvPr/>
          </p:nvSpPr>
          <p:spPr>
            <a:xfrm>
              <a:off x="6011280" y="469512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60" name="Google Shape;189;p14"/>
            <p:cNvSpPr/>
            <p:nvPr/>
          </p:nvSpPr>
          <p:spPr>
            <a:xfrm>
              <a:off x="6215400" y="469512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61" name="Google Shape;190;p14"/>
            <p:cNvSpPr/>
            <p:nvPr/>
          </p:nvSpPr>
          <p:spPr>
            <a:xfrm>
              <a:off x="6419520" y="469512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62" name="Google Shape;191;p14"/>
            <p:cNvSpPr/>
            <p:nvPr/>
          </p:nvSpPr>
          <p:spPr>
            <a:xfrm>
              <a:off x="6623640" y="469512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63" name="Google Shape;192;p14"/>
            <p:cNvSpPr/>
            <p:nvPr/>
          </p:nvSpPr>
          <p:spPr>
            <a:xfrm>
              <a:off x="6827760" y="469512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</p:grpSp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r-FR" sz="4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Cliquez pour éditer le format du texte-titre</a:t>
            </a:r>
            <a:endParaRPr b="0" lang="fr-FR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9999"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Cliquez pour éditer le format du plan de texte</a:t>
            </a:r>
            <a:endParaRPr b="0" lang="fr-F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niveau de plan</a:t>
            </a:r>
            <a:endParaRPr b="0" lang="fr-FR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Troisième niveau de plan</a:t>
            </a:r>
            <a:endParaRPr b="0" lang="fr-FR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Quatrième niveau de plan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Cinquième niveau de plan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Sixième niveau de plan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Septième niveau de plan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BLANK_1_1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Google Shape;182;p14"/>
          <p:cNvGrpSpPr/>
          <p:nvPr/>
        </p:nvGrpSpPr>
        <p:grpSpPr>
          <a:xfrm>
            <a:off x="6011280" y="4511160"/>
            <a:ext cx="1308600" cy="256680"/>
            <a:chOff x="6011280" y="4511160"/>
            <a:chExt cx="1308600" cy="256680"/>
          </a:xfrm>
        </p:grpSpPr>
        <p:sp>
          <p:nvSpPr>
            <p:cNvPr id="54" name="Google Shape;183;p14"/>
            <p:cNvSpPr/>
            <p:nvPr/>
          </p:nvSpPr>
          <p:spPr>
            <a:xfrm>
              <a:off x="6430680" y="451116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55" name="Google Shape;184;p14"/>
            <p:cNvSpPr/>
            <p:nvPr/>
          </p:nvSpPr>
          <p:spPr>
            <a:xfrm>
              <a:off x="6634800" y="451116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56" name="Google Shape;185;p14"/>
            <p:cNvSpPr/>
            <p:nvPr/>
          </p:nvSpPr>
          <p:spPr>
            <a:xfrm>
              <a:off x="6838920" y="451116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57" name="Google Shape;186;p14"/>
            <p:cNvSpPr/>
            <p:nvPr/>
          </p:nvSpPr>
          <p:spPr>
            <a:xfrm>
              <a:off x="7043040" y="451116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58" name="Google Shape;187;p14"/>
            <p:cNvSpPr/>
            <p:nvPr/>
          </p:nvSpPr>
          <p:spPr>
            <a:xfrm>
              <a:off x="7247160" y="451116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59" name="Google Shape;188;p14"/>
            <p:cNvSpPr/>
            <p:nvPr/>
          </p:nvSpPr>
          <p:spPr>
            <a:xfrm>
              <a:off x="6011280" y="469512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60" name="Google Shape;189;p14"/>
            <p:cNvSpPr/>
            <p:nvPr/>
          </p:nvSpPr>
          <p:spPr>
            <a:xfrm>
              <a:off x="6215400" y="469512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61" name="Google Shape;190;p14"/>
            <p:cNvSpPr/>
            <p:nvPr/>
          </p:nvSpPr>
          <p:spPr>
            <a:xfrm>
              <a:off x="6419520" y="469512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62" name="Google Shape;191;p14"/>
            <p:cNvSpPr/>
            <p:nvPr/>
          </p:nvSpPr>
          <p:spPr>
            <a:xfrm>
              <a:off x="6623640" y="469512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63" name="Google Shape;192;p14"/>
            <p:cNvSpPr/>
            <p:nvPr/>
          </p:nvSpPr>
          <p:spPr>
            <a:xfrm>
              <a:off x="6827760" y="469512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</p:grpSp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r-FR" sz="4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Cliquez pour éditer le format du texte-titre</a:t>
            </a:r>
            <a:endParaRPr b="0" lang="fr-FR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9999"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Cliquez pour éditer le format du plan de texte</a:t>
            </a:r>
            <a:endParaRPr b="0" lang="fr-F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niveau de plan</a:t>
            </a:r>
            <a:endParaRPr b="0" lang="fr-FR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Troisième niveau de plan</a:t>
            </a:r>
            <a:endParaRPr b="0" lang="fr-FR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Quatrième niveau de plan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Cinquième niveau de plan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Sixième niveau de plan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Septième niveau de plan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BLANK_1_1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Google Shape;182;p14"/>
          <p:cNvGrpSpPr/>
          <p:nvPr/>
        </p:nvGrpSpPr>
        <p:grpSpPr>
          <a:xfrm>
            <a:off x="6011280" y="4511160"/>
            <a:ext cx="1308600" cy="256680"/>
            <a:chOff x="6011280" y="4511160"/>
            <a:chExt cx="1308600" cy="256680"/>
          </a:xfrm>
        </p:grpSpPr>
        <p:sp>
          <p:nvSpPr>
            <p:cNvPr id="54" name="Google Shape;183;p14"/>
            <p:cNvSpPr/>
            <p:nvPr/>
          </p:nvSpPr>
          <p:spPr>
            <a:xfrm>
              <a:off x="6430680" y="451116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55" name="Google Shape;184;p14"/>
            <p:cNvSpPr/>
            <p:nvPr/>
          </p:nvSpPr>
          <p:spPr>
            <a:xfrm>
              <a:off x="6634800" y="451116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56" name="Google Shape;185;p14"/>
            <p:cNvSpPr/>
            <p:nvPr/>
          </p:nvSpPr>
          <p:spPr>
            <a:xfrm>
              <a:off x="6838920" y="451116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57" name="Google Shape;186;p14"/>
            <p:cNvSpPr/>
            <p:nvPr/>
          </p:nvSpPr>
          <p:spPr>
            <a:xfrm>
              <a:off x="7043040" y="451116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58" name="Google Shape;187;p14"/>
            <p:cNvSpPr/>
            <p:nvPr/>
          </p:nvSpPr>
          <p:spPr>
            <a:xfrm>
              <a:off x="7247160" y="451116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59" name="Google Shape;188;p14"/>
            <p:cNvSpPr/>
            <p:nvPr/>
          </p:nvSpPr>
          <p:spPr>
            <a:xfrm>
              <a:off x="6011280" y="469512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60" name="Google Shape;189;p14"/>
            <p:cNvSpPr/>
            <p:nvPr/>
          </p:nvSpPr>
          <p:spPr>
            <a:xfrm>
              <a:off x="6215400" y="469512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61" name="Google Shape;190;p14"/>
            <p:cNvSpPr/>
            <p:nvPr/>
          </p:nvSpPr>
          <p:spPr>
            <a:xfrm>
              <a:off x="6419520" y="469512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62" name="Google Shape;191;p14"/>
            <p:cNvSpPr/>
            <p:nvPr/>
          </p:nvSpPr>
          <p:spPr>
            <a:xfrm>
              <a:off x="6623640" y="469512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63" name="Google Shape;192;p14"/>
            <p:cNvSpPr/>
            <p:nvPr/>
          </p:nvSpPr>
          <p:spPr>
            <a:xfrm>
              <a:off x="6827760" y="469512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</p:grpSp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r-FR" sz="4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Cliquez pour éditer le format du texte-titre</a:t>
            </a:r>
            <a:endParaRPr b="0" lang="fr-FR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9999"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Cliquez pour éditer le format du plan de texte</a:t>
            </a:r>
            <a:endParaRPr b="0" lang="fr-F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niveau de plan</a:t>
            </a:r>
            <a:endParaRPr b="0" lang="fr-FR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Troisième niveau de plan</a:t>
            </a:r>
            <a:endParaRPr b="0" lang="fr-FR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Quatrième niveau de plan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Cinquième niveau de plan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Sixième niveau de plan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Septième niveau de plan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Standard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oogle Shape;182;p14"/>
          <p:cNvGrpSpPr/>
          <p:nvPr/>
        </p:nvGrpSpPr>
        <p:grpSpPr>
          <a:xfrm>
            <a:off x="6011280" y="4511160"/>
            <a:ext cx="1308600" cy="256680"/>
            <a:chOff x="6011280" y="4511160"/>
            <a:chExt cx="1308600" cy="256680"/>
          </a:xfrm>
        </p:grpSpPr>
        <p:sp>
          <p:nvSpPr>
            <p:cNvPr id="73" name="Google Shape;183;p14"/>
            <p:cNvSpPr/>
            <p:nvPr/>
          </p:nvSpPr>
          <p:spPr>
            <a:xfrm>
              <a:off x="6430680" y="451116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74" name="Google Shape;184;p14"/>
            <p:cNvSpPr/>
            <p:nvPr/>
          </p:nvSpPr>
          <p:spPr>
            <a:xfrm>
              <a:off x="6634800" y="451116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75" name="Google Shape;185;p14"/>
            <p:cNvSpPr/>
            <p:nvPr/>
          </p:nvSpPr>
          <p:spPr>
            <a:xfrm>
              <a:off x="6838920" y="451116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76" name="Google Shape;186;p14"/>
            <p:cNvSpPr/>
            <p:nvPr/>
          </p:nvSpPr>
          <p:spPr>
            <a:xfrm>
              <a:off x="7043040" y="451116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77" name="Google Shape;187;p14"/>
            <p:cNvSpPr/>
            <p:nvPr/>
          </p:nvSpPr>
          <p:spPr>
            <a:xfrm>
              <a:off x="7247160" y="451116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78" name="Google Shape;188;p14"/>
            <p:cNvSpPr/>
            <p:nvPr/>
          </p:nvSpPr>
          <p:spPr>
            <a:xfrm>
              <a:off x="6011280" y="469512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79" name="Google Shape;189;p14"/>
            <p:cNvSpPr/>
            <p:nvPr/>
          </p:nvSpPr>
          <p:spPr>
            <a:xfrm>
              <a:off x="6215400" y="469512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80" name="Google Shape;190;p14"/>
            <p:cNvSpPr/>
            <p:nvPr/>
          </p:nvSpPr>
          <p:spPr>
            <a:xfrm>
              <a:off x="6419520" y="469512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81" name="Google Shape;191;p14"/>
            <p:cNvSpPr/>
            <p:nvPr/>
          </p:nvSpPr>
          <p:spPr>
            <a:xfrm>
              <a:off x="6623640" y="469512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82" name="Google Shape;192;p14"/>
            <p:cNvSpPr/>
            <p:nvPr/>
          </p:nvSpPr>
          <p:spPr>
            <a:xfrm>
              <a:off x="6827760" y="469512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</p:grpSp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r-FR" sz="4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Cliquez pour éditer le format du texte-titre</a:t>
            </a:r>
            <a:endParaRPr b="0" lang="fr-FR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9999"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Cliquez pour éditer le format du plan de texte</a:t>
            </a:r>
            <a:endParaRPr b="0" lang="fr-F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niveau de plan</a:t>
            </a:r>
            <a:endParaRPr b="0" lang="fr-FR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Troisième niveau de plan</a:t>
            </a:r>
            <a:endParaRPr b="0" lang="fr-FR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Quatrième niveau de plan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Cinquième niveau de plan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Sixième niveau de plan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Septième niveau de plan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Standard 1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182;p14"/>
          <p:cNvGrpSpPr/>
          <p:nvPr/>
        </p:nvGrpSpPr>
        <p:grpSpPr>
          <a:xfrm>
            <a:off x="6011280" y="4511160"/>
            <a:ext cx="1308600" cy="256680"/>
            <a:chOff x="6011280" y="4511160"/>
            <a:chExt cx="1308600" cy="256680"/>
          </a:xfrm>
        </p:grpSpPr>
        <p:sp>
          <p:nvSpPr>
            <p:cNvPr id="86" name="Google Shape;183;p14"/>
            <p:cNvSpPr/>
            <p:nvPr/>
          </p:nvSpPr>
          <p:spPr>
            <a:xfrm>
              <a:off x="6430680" y="451116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87" name="Google Shape;184;p14"/>
            <p:cNvSpPr/>
            <p:nvPr/>
          </p:nvSpPr>
          <p:spPr>
            <a:xfrm>
              <a:off x="6634800" y="451116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88" name="Google Shape;185;p14"/>
            <p:cNvSpPr/>
            <p:nvPr/>
          </p:nvSpPr>
          <p:spPr>
            <a:xfrm>
              <a:off x="6838920" y="451116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89" name="Google Shape;186;p14"/>
            <p:cNvSpPr/>
            <p:nvPr/>
          </p:nvSpPr>
          <p:spPr>
            <a:xfrm>
              <a:off x="7043040" y="451116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90" name="Google Shape;187;p14"/>
            <p:cNvSpPr/>
            <p:nvPr/>
          </p:nvSpPr>
          <p:spPr>
            <a:xfrm>
              <a:off x="7247160" y="451116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91" name="Google Shape;188;p14"/>
            <p:cNvSpPr/>
            <p:nvPr/>
          </p:nvSpPr>
          <p:spPr>
            <a:xfrm>
              <a:off x="6011280" y="469512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92" name="Google Shape;189;p14"/>
            <p:cNvSpPr/>
            <p:nvPr/>
          </p:nvSpPr>
          <p:spPr>
            <a:xfrm>
              <a:off x="6215400" y="469512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93" name="Google Shape;190;p14"/>
            <p:cNvSpPr/>
            <p:nvPr/>
          </p:nvSpPr>
          <p:spPr>
            <a:xfrm>
              <a:off x="6419520" y="469512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94" name="Google Shape;191;p14"/>
            <p:cNvSpPr/>
            <p:nvPr/>
          </p:nvSpPr>
          <p:spPr>
            <a:xfrm>
              <a:off x="6623640" y="469512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95" name="Google Shape;192;p14"/>
            <p:cNvSpPr/>
            <p:nvPr/>
          </p:nvSpPr>
          <p:spPr>
            <a:xfrm>
              <a:off x="6827760" y="469512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</p:grpSp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r-FR" sz="4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Cliquez pour éditer le format du texte-titre</a:t>
            </a:r>
            <a:endParaRPr b="0" lang="fr-FR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9999"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Cliquez pour éditer le format du plan de texte</a:t>
            </a:r>
            <a:endParaRPr b="0" lang="fr-F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niveau de plan</a:t>
            </a:r>
            <a:endParaRPr b="0" lang="fr-FR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Troisième niveau de plan</a:t>
            </a:r>
            <a:endParaRPr b="0" lang="fr-FR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Quatrième niveau de plan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Cinquième niveau de plan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Sixième niveau de plan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Septième niveau de plan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12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13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slideLayout" Target="../slideLayouts/slideLayout14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5.xml"/><Relationship Id="rId3" Type="http://schemas.openxmlformats.org/officeDocument/2006/relationships/slideLayout" Target="../slideLayouts/slideLayout6.xml"/><Relationship Id="rId4" Type="http://schemas.openxmlformats.org/officeDocument/2006/relationships/slideLayout" Target="../slideLayouts/slideLayout7.xml"/><Relationship Id="rId5" Type="http://schemas.openxmlformats.org/officeDocument/2006/relationships/slideLayout" Target="../slideLayouts/slideLayout8.xml"/><Relationship Id="rId6" Type="http://schemas.openxmlformats.org/officeDocument/2006/relationships/slideLayout" Target="../slideLayouts/slideLayout9.xml"/><Relationship Id="rId7" Type="http://schemas.openxmlformats.org/officeDocument/2006/relationships/slideLayout" Target="../slideLayouts/slideLayout10.xml"/><Relationship Id="rId8" Type="http://schemas.openxmlformats.org/officeDocument/2006/relationships/slideLayout" Target="../slideLayouts/slideLayout11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457200" y="496800"/>
            <a:ext cx="8228880" cy="27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>
              <a:buNone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Cliquez pour éditer le format du texte-titre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lnSpcReduction="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Cliquez pour éditer le format du plan de texte</a:t>
            </a:r>
            <a:endParaRPr b="0" lang="fr-F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niveau de plan</a:t>
            </a:r>
            <a:endParaRPr b="0" lang="fr-FR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Troisième niveau de plan</a:t>
            </a:r>
            <a:endParaRPr b="0" lang="fr-FR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Quatrième niveau de plan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Cinquième niveau de plan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Sixième niveau de plan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Septième niveau de plan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" name="Google Shape;305;p19"/>
          <p:cNvGrpSpPr/>
          <p:nvPr/>
        </p:nvGrpSpPr>
        <p:grpSpPr>
          <a:xfrm>
            <a:off x="7527240" y="-436320"/>
            <a:ext cx="2300400" cy="2073960"/>
            <a:chOff x="7527240" y="-436320"/>
            <a:chExt cx="2300400" cy="2073960"/>
          </a:xfrm>
        </p:grpSpPr>
        <p:sp>
          <p:nvSpPr>
            <p:cNvPr id="123" name="Google Shape;306;p19"/>
            <p:cNvSpPr/>
            <p:nvPr/>
          </p:nvSpPr>
          <p:spPr>
            <a:xfrm flipH="1" rot="16200000">
              <a:off x="7653240" y="-57240"/>
              <a:ext cx="1553400" cy="1547640"/>
            </a:xfrm>
            <a:prstGeom prst="rtTriangl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grpSp>
          <p:nvGrpSpPr>
            <p:cNvPr id="124" name="Google Shape;307;p19"/>
            <p:cNvGrpSpPr/>
            <p:nvPr/>
          </p:nvGrpSpPr>
          <p:grpSpPr>
            <a:xfrm>
              <a:off x="7527240" y="-190440"/>
              <a:ext cx="2300400" cy="1828080"/>
              <a:chOff x="7527240" y="-190440"/>
              <a:chExt cx="2300400" cy="1828080"/>
            </a:xfrm>
          </p:grpSpPr>
          <p:sp>
            <p:nvSpPr>
              <p:cNvPr id="125" name="Google Shape;308;p19"/>
              <p:cNvSpPr/>
              <p:nvPr/>
            </p:nvSpPr>
            <p:spPr>
              <a:xfrm flipH="1" rot="2699400">
                <a:off x="8753400" y="666000"/>
                <a:ext cx="1149480" cy="261000"/>
              </a:xfrm>
              <a:prstGeom prst="roundRect">
                <a:avLst>
                  <a:gd name="adj" fmla="val 50000"/>
                </a:avLst>
              </a:prstGeom>
              <a:solidFill>
                <a:schemeClr val="dk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91440" bIns="91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fr-FR" sz="1400" strike="noStrike" u="none">
                  <a:solidFill>
                    <a:srgbClr val="000000"/>
                  </a:solidFill>
                  <a:effectLst/>
                  <a:uFillTx/>
                  <a:latin typeface="Arial"/>
                  <a:ea typeface="Arial"/>
                </a:endParaRPr>
              </a:p>
            </p:txBody>
          </p:sp>
          <p:sp>
            <p:nvSpPr>
              <p:cNvPr id="126" name="Google Shape;309;p19"/>
              <p:cNvSpPr/>
              <p:nvPr/>
            </p:nvSpPr>
            <p:spPr>
              <a:xfrm>
                <a:off x="7979760" y="329040"/>
                <a:ext cx="1308600" cy="1308600"/>
              </a:xfrm>
              <a:prstGeom prst="ellipse">
                <a:avLst/>
              </a:prstGeom>
              <a:noFill/>
              <a:ln w="9525">
                <a:solidFill>
                  <a:srgbClr val="f8f8f8"/>
                </a:solidFill>
                <a:prstDash val="lgDash"/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91440" bIns="91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fr-FR" sz="1400" strike="noStrike" u="none">
                  <a:solidFill>
                    <a:srgbClr val="000000"/>
                  </a:solidFill>
                  <a:effectLst/>
                  <a:uFillTx/>
                  <a:latin typeface="Arial"/>
                  <a:ea typeface="Arial"/>
                </a:endParaRPr>
              </a:p>
            </p:txBody>
          </p:sp>
          <p:sp>
            <p:nvSpPr>
              <p:cNvPr id="127" name="Google Shape;310;p19"/>
              <p:cNvSpPr/>
              <p:nvPr/>
            </p:nvSpPr>
            <p:spPr>
              <a:xfrm flipH="1" rot="2699400">
                <a:off x="7437240" y="168120"/>
                <a:ext cx="1097640" cy="201240"/>
              </a:xfrm>
              <a:prstGeom prst="roundRect">
                <a:avLst>
                  <a:gd name="adj" fmla="val 50000"/>
                </a:avLst>
              </a:prstGeom>
              <a:solidFill>
                <a:schemeClr val="lt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70920" bIns="709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fr-FR" sz="1400" strike="noStrike" u="none">
                  <a:solidFill>
                    <a:srgbClr val="000000"/>
                  </a:solidFill>
                  <a:effectLst/>
                  <a:uFillTx/>
                  <a:latin typeface="Arial"/>
                  <a:ea typeface="Arial"/>
                </a:endParaRPr>
              </a:p>
            </p:txBody>
          </p:sp>
        </p:grpSp>
        <p:sp>
          <p:nvSpPr>
            <p:cNvPr id="128" name="Google Shape;311;p19"/>
            <p:cNvSpPr/>
            <p:nvPr/>
          </p:nvSpPr>
          <p:spPr>
            <a:xfrm rot="2700000">
              <a:off x="7775640" y="-182880"/>
              <a:ext cx="769320" cy="12672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</p:grpSp>
      <p:grpSp>
        <p:nvGrpSpPr>
          <p:cNvPr id="129" name="Google Shape;312;p19"/>
          <p:cNvGrpSpPr/>
          <p:nvPr/>
        </p:nvGrpSpPr>
        <p:grpSpPr>
          <a:xfrm>
            <a:off x="3505680" y="4514760"/>
            <a:ext cx="1308600" cy="256680"/>
            <a:chOff x="3505680" y="4514760"/>
            <a:chExt cx="1308600" cy="256680"/>
          </a:xfrm>
        </p:grpSpPr>
        <p:sp>
          <p:nvSpPr>
            <p:cNvPr id="130" name="Google Shape;313;p19"/>
            <p:cNvSpPr/>
            <p:nvPr/>
          </p:nvSpPr>
          <p:spPr>
            <a:xfrm>
              <a:off x="3925080" y="451476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131" name="Google Shape;314;p19"/>
            <p:cNvSpPr/>
            <p:nvPr/>
          </p:nvSpPr>
          <p:spPr>
            <a:xfrm>
              <a:off x="4129200" y="451476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132" name="Google Shape;315;p19"/>
            <p:cNvSpPr/>
            <p:nvPr/>
          </p:nvSpPr>
          <p:spPr>
            <a:xfrm>
              <a:off x="4333320" y="451476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133" name="Google Shape;316;p19"/>
            <p:cNvSpPr/>
            <p:nvPr/>
          </p:nvSpPr>
          <p:spPr>
            <a:xfrm>
              <a:off x="4537440" y="451476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134" name="Google Shape;317;p19"/>
            <p:cNvSpPr/>
            <p:nvPr/>
          </p:nvSpPr>
          <p:spPr>
            <a:xfrm>
              <a:off x="4741560" y="451476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135" name="Google Shape;318;p19"/>
            <p:cNvSpPr/>
            <p:nvPr/>
          </p:nvSpPr>
          <p:spPr>
            <a:xfrm>
              <a:off x="3505680" y="469872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136" name="Google Shape;319;p19"/>
            <p:cNvSpPr/>
            <p:nvPr/>
          </p:nvSpPr>
          <p:spPr>
            <a:xfrm>
              <a:off x="3709800" y="469872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137" name="Google Shape;320;p19"/>
            <p:cNvSpPr/>
            <p:nvPr/>
          </p:nvSpPr>
          <p:spPr>
            <a:xfrm>
              <a:off x="3913920" y="469872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138" name="Google Shape;321;p19"/>
            <p:cNvSpPr/>
            <p:nvPr/>
          </p:nvSpPr>
          <p:spPr>
            <a:xfrm>
              <a:off x="4118040" y="469872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139" name="Google Shape;322;p19"/>
            <p:cNvSpPr/>
            <p:nvPr/>
          </p:nvSpPr>
          <p:spPr>
            <a:xfrm>
              <a:off x="4322160" y="469872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</p:grpSp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fr-FR" sz="4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Cliquez pour éditer le format du texte-titre</a:t>
            </a:r>
            <a:endParaRPr b="0" lang="fr-FR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lnSpcReduction="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Cliquez pour éditer le format du plan de texte</a:t>
            </a:r>
            <a:endParaRPr b="0" lang="fr-F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niveau de plan</a:t>
            </a:r>
            <a:endParaRPr b="0" lang="fr-FR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Troisième niveau de plan</a:t>
            </a:r>
            <a:endParaRPr b="0" lang="fr-FR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Quatrième niveau de plan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Cinquième niveau de plan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Sixième niveau de plan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Septième niveau de plan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5" r:id="rId2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409;p25"/>
          <p:cNvGrpSpPr/>
          <p:nvPr/>
        </p:nvGrpSpPr>
        <p:grpSpPr>
          <a:xfrm>
            <a:off x="7266960" y="-373680"/>
            <a:ext cx="2453040" cy="5136840"/>
            <a:chOff x="7266960" y="-373680"/>
            <a:chExt cx="2453040" cy="5136840"/>
          </a:xfrm>
        </p:grpSpPr>
        <p:grpSp>
          <p:nvGrpSpPr>
            <p:cNvPr id="143" name="Google Shape;410;p25"/>
            <p:cNvGrpSpPr/>
            <p:nvPr/>
          </p:nvGrpSpPr>
          <p:grpSpPr>
            <a:xfrm>
              <a:off x="7432920" y="4506480"/>
              <a:ext cx="1308600" cy="256680"/>
              <a:chOff x="7432920" y="4506480"/>
              <a:chExt cx="1308600" cy="256680"/>
            </a:xfrm>
          </p:grpSpPr>
          <p:sp>
            <p:nvSpPr>
              <p:cNvPr id="144" name="Google Shape;411;p25"/>
              <p:cNvSpPr/>
              <p:nvPr/>
            </p:nvSpPr>
            <p:spPr>
              <a:xfrm>
                <a:off x="7852320" y="4506480"/>
                <a:ext cx="72720" cy="7272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5920" bIns="259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fr-FR" sz="1400" strike="noStrike" u="none">
                  <a:solidFill>
                    <a:srgbClr val="000000"/>
                  </a:solidFill>
                  <a:effectLst/>
                  <a:uFillTx/>
                  <a:latin typeface="Arial"/>
                  <a:ea typeface="Arial"/>
                </a:endParaRPr>
              </a:p>
            </p:txBody>
          </p:sp>
          <p:sp>
            <p:nvSpPr>
              <p:cNvPr id="145" name="Google Shape;412;p25"/>
              <p:cNvSpPr/>
              <p:nvPr/>
            </p:nvSpPr>
            <p:spPr>
              <a:xfrm>
                <a:off x="8056440" y="4506480"/>
                <a:ext cx="72720" cy="7272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5920" bIns="259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fr-FR" sz="1400" strike="noStrike" u="none">
                  <a:solidFill>
                    <a:srgbClr val="000000"/>
                  </a:solidFill>
                  <a:effectLst/>
                  <a:uFillTx/>
                  <a:latin typeface="Arial"/>
                  <a:ea typeface="Arial"/>
                </a:endParaRPr>
              </a:p>
            </p:txBody>
          </p:sp>
          <p:sp>
            <p:nvSpPr>
              <p:cNvPr id="146" name="Google Shape;413;p25"/>
              <p:cNvSpPr/>
              <p:nvPr/>
            </p:nvSpPr>
            <p:spPr>
              <a:xfrm>
                <a:off x="8260560" y="4506480"/>
                <a:ext cx="72720" cy="7272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5920" bIns="259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fr-FR" sz="1400" strike="noStrike" u="none">
                  <a:solidFill>
                    <a:srgbClr val="000000"/>
                  </a:solidFill>
                  <a:effectLst/>
                  <a:uFillTx/>
                  <a:latin typeface="Arial"/>
                  <a:ea typeface="Arial"/>
                </a:endParaRPr>
              </a:p>
            </p:txBody>
          </p:sp>
          <p:sp>
            <p:nvSpPr>
              <p:cNvPr id="147" name="Google Shape;414;p25"/>
              <p:cNvSpPr/>
              <p:nvPr/>
            </p:nvSpPr>
            <p:spPr>
              <a:xfrm>
                <a:off x="8464680" y="4506480"/>
                <a:ext cx="72720" cy="7272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5920" bIns="259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fr-FR" sz="1400" strike="noStrike" u="none">
                  <a:solidFill>
                    <a:srgbClr val="000000"/>
                  </a:solidFill>
                  <a:effectLst/>
                  <a:uFillTx/>
                  <a:latin typeface="Arial"/>
                  <a:ea typeface="Arial"/>
                </a:endParaRPr>
              </a:p>
            </p:txBody>
          </p:sp>
          <p:sp>
            <p:nvSpPr>
              <p:cNvPr id="148" name="Google Shape;415;p25"/>
              <p:cNvSpPr/>
              <p:nvPr/>
            </p:nvSpPr>
            <p:spPr>
              <a:xfrm>
                <a:off x="8668800" y="4506480"/>
                <a:ext cx="72720" cy="7272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5920" bIns="259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fr-FR" sz="1400" strike="noStrike" u="none">
                  <a:solidFill>
                    <a:srgbClr val="000000"/>
                  </a:solidFill>
                  <a:effectLst/>
                  <a:uFillTx/>
                  <a:latin typeface="Arial"/>
                  <a:ea typeface="Arial"/>
                </a:endParaRPr>
              </a:p>
            </p:txBody>
          </p:sp>
          <p:sp>
            <p:nvSpPr>
              <p:cNvPr id="149" name="Google Shape;416;p25"/>
              <p:cNvSpPr/>
              <p:nvPr/>
            </p:nvSpPr>
            <p:spPr>
              <a:xfrm>
                <a:off x="7432920" y="4690440"/>
                <a:ext cx="72720" cy="7272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5920" bIns="259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fr-FR" sz="1400" strike="noStrike" u="none">
                  <a:solidFill>
                    <a:srgbClr val="000000"/>
                  </a:solidFill>
                  <a:effectLst/>
                  <a:uFillTx/>
                  <a:latin typeface="Arial"/>
                  <a:ea typeface="Arial"/>
                </a:endParaRPr>
              </a:p>
            </p:txBody>
          </p:sp>
          <p:sp>
            <p:nvSpPr>
              <p:cNvPr id="150" name="Google Shape;417;p25"/>
              <p:cNvSpPr/>
              <p:nvPr/>
            </p:nvSpPr>
            <p:spPr>
              <a:xfrm>
                <a:off x="7637040" y="4690440"/>
                <a:ext cx="72720" cy="7272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5920" bIns="259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fr-FR" sz="1400" strike="noStrike" u="none">
                  <a:solidFill>
                    <a:srgbClr val="000000"/>
                  </a:solidFill>
                  <a:effectLst/>
                  <a:uFillTx/>
                  <a:latin typeface="Arial"/>
                  <a:ea typeface="Arial"/>
                </a:endParaRPr>
              </a:p>
            </p:txBody>
          </p:sp>
          <p:sp>
            <p:nvSpPr>
              <p:cNvPr id="151" name="Google Shape;418;p25"/>
              <p:cNvSpPr/>
              <p:nvPr/>
            </p:nvSpPr>
            <p:spPr>
              <a:xfrm>
                <a:off x="7841160" y="4690440"/>
                <a:ext cx="72720" cy="7272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5920" bIns="259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fr-FR" sz="1400" strike="noStrike" u="none">
                  <a:solidFill>
                    <a:srgbClr val="000000"/>
                  </a:solidFill>
                  <a:effectLst/>
                  <a:uFillTx/>
                  <a:latin typeface="Arial"/>
                  <a:ea typeface="Arial"/>
                </a:endParaRPr>
              </a:p>
            </p:txBody>
          </p:sp>
          <p:sp>
            <p:nvSpPr>
              <p:cNvPr id="152" name="Google Shape;419;p25"/>
              <p:cNvSpPr/>
              <p:nvPr/>
            </p:nvSpPr>
            <p:spPr>
              <a:xfrm>
                <a:off x="8045280" y="4690440"/>
                <a:ext cx="72720" cy="7272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5920" bIns="259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fr-FR" sz="1400" strike="noStrike" u="none">
                  <a:solidFill>
                    <a:srgbClr val="000000"/>
                  </a:solidFill>
                  <a:effectLst/>
                  <a:uFillTx/>
                  <a:latin typeface="Arial"/>
                  <a:ea typeface="Arial"/>
                </a:endParaRPr>
              </a:p>
            </p:txBody>
          </p:sp>
          <p:sp>
            <p:nvSpPr>
              <p:cNvPr id="153" name="Google Shape;420;p25"/>
              <p:cNvSpPr/>
              <p:nvPr/>
            </p:nvSpPr>
            <p:spPr>
              <a:xfrm>
                <a:off x="8249400" y="4690440"/>
                <a:ext cx="72720" cy="7272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5920" bIns="259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fr-FR" sz="1400" strike="noStrike" u="none">
                  <a:solidFill>
                    <a:srgbClr val="000000"/>
                  </a:solidFill>
                  <a:effectLst/>
                  <a:uFillTx/>
                  <a:latin typeface="Arial"/>
                  <a:ea typeface="Arial"/>
                </a:endParaRPr>
              </a:p>
            </p:txBody>
          </p:sp>
        </p:grpSp>
        <p:grpSp>
          <p:nvGrpSpPr>
            <p:cNvPr id="154" name="Google Shape;421;p25"/>
            <p:cNvGrpSpPr/>
            <p:nvPr/>
          </p:nvGrpSpPr>
          <p:grpSpPr>
            <a:xfrm>
              <a:off x="7266960" y="-373680"/>
              <a:ext cx="2453040" cy="1916280"/>
              <a:chOff x="7266960" y="-373680"/>
              <a:chExt cx="2453040" cy="1916280"/>
            </a:xfrm>
          </p:grpSpPr>
          <p:sp>
            <p:nvSpPr>
              <p:cNvPr id="155" name="Google Shape;422;p25"/>
              <p:cNvSpPr/>
              <p:nvPr/>
            </p:nvSpPr>
            <p:spPr>
              <a:xfrm flipH="1" rot="16200000">
                <a:off x="7653240" y="-7560"/>
                <a:ext cx="1553400" cy="1547640"/>
              </a:xfrm>
              <a:prstGeom prst="rtTriangl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91440" bIns="91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fr-FR" sz="1400" strike="noStrike" u="none">
                  <a:solidFill>
                    <a:srgbClr val="000000"/>
                  </a:solidFill>
                  <a:effectLst/>
                  <a:uFillTx/>
                  <a:latin typeface="Arial"/>
                  <a:ea typeface="Arial"/>
                </a:endParaRPr>
              </a:p>
            </p:txBody>
          </p:sp>
          <p:sp>
            <p:nvSpPr>
              <p:cNvPr id="156" name="Google Shape;423;p25"/>
              <p:cNvSpPr/>
              <p:nvPr/>
            </p:nvSpPr>
            <p:spPr>
              <a:xfrm flipH="1" rot="2699400">
                <a:off x="8645760" y="634320"/>
                <a:ext cx="1149480" cy="261000"/>
              </a:xfrm>
              <a:prstGeom prst="roundRect">
                <a:avLst>
                  <a:gd name="adj" fmla="val 50000"/>
                </a:avLst>
              </a:prstGeom>
              <a:solidFill>
                <a:schemeClr val="dk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91440" bIns="91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fr-FR" sz="1400" strike="noStrike" u="none">
                  <a:solidFill>
                    <a:srgbClr val="000000"/>
                  </a:solidFill>
                  <a:effectLst/>
                  <a:uFillTx/>
                  <a:latin typeface="Arial"/>
                  <a:ea typeface="Arial"/>
                </a:endParaRPr>
              </a:p>
            </p:txBody>
          </p:sp>
          <p:sp>
            <p:nvSpPr>
              <p:cNvPr id="157" name="Google Shape;424;p25"/>
              <p:cNvSpPr/>
              <p:nvPr/>
            </p:nvSpPr>
            <p:spPr>
              <a:xfrm>
                <a:off x="7719480" y="145440"/>
                <a:ext cx="1308600" cy="1308600"/>
              </a:xfrm>
              <a:prstGeom prst="ellipse">
                <a:avLst/>
              </a:prstGeom>
              <a:noFill/>
              <a:ln w="9525">
                <a:solidFill>
                  <a:srgbClr val="f8f8f8"/>
                </a:solidFill>
                <a:prstDash val="lgDash"/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91440" bIns="91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fr-FR" sz="1400" strike="noStrike" u="none">
                  <a:solidFill>
                    <a:srgbClr val="000000"/>
                  </a:solidFill>
                  <a:effectLst/>
                  <a:uFillTx/>
                  <a:latin typeface="Arial"/>
                  <a:ea typeface="Arial"/>
                </a:endParaRPr>
              </a:p>
            </p:txBody>
          </p:sp>
          <p:sp>
            <p:nvSpPr>
              <p:cNvPr id="158" name="Google Shape;425;p25"/>
              <p:cNvSpPr/>
              <p:nvPr/>
            </p:nvSpPr>
            <p:spPr>
              <a:xfrm flipH="1" rot="2699400">
                <a:off x="7176960" y="-14760"/>
                <a:ext cx="1097640" cy="201240"/>
              </a:xfrm>
              <a:prstGeom prst="roundRect">
                <a:avLst>
                  <a:gd name="adj" fmla="val 50000"/>
                </a:avLst>
              </a:prstGeom>
              <a:solidFill>
                <a:schemeClr val="lt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70920" bIns="709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fr-FR" sz="1400" strike="noStrike" u="none">
                  <a:solidFill>
                    <a:srgbClr val="000000"/>
                  </a:solidFill>
                  <a:effectLst/>
                  <a:uFillTx/>
                  <a:latin typeface="Arial"/>
                  <a:ea typeface="Arial"/>
                </a:endParaRPr>
              </a:p>
            </p:txBody>
          </p:sp>
        </p:grpSp>
      </p:grp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7" r:id="rId2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" name="Google Shape;427;p26"/>
          <p:cNvGrpSpPr/>
          <p:nvPr/>
        </p:nvGrpSpPr>
        <p:grpSpPr>
          <a:xfrm>
            <a:off x="7266960" y="386640"/>
            <a:ext cx="2453760" cy="5136840"/>
            <a:chOff x="7266960" y="386640"/>
            <a:chExt cx="2453760" cy="5136840"/>
          </a:xfrm>
        </p:grpSpPr>
        <p:grpSp>
          <p:nvGrpSpPr>
            <p:cNvPr id="160" name="Google Shape;428;p26"/>
            <p:cNvGrpSpPr/>
            <p:nvPr/>
          </p:nvGrpSpPr>
          <p:grpSpPr>
            <a:xfrm>
              <a:off x="7432920" y="386640"/>
              <a:ext cx="1308600" cy="256680"/>
              <a:chOff x="7432920" y="386640"/>
              <a:chExt cx="1308600" cy="256680"/>
            </a:xfrm>
          </p:grpSpPr>
          <p:sp>
            <p:nvSpPr>
              <p:cNvPr id="161" name="Google Shape;429;p26"/>
              <p:cNvSpPr/>
              <p:nvPr/>
            </p:nvSpPr>
            <p:spPr>
              <a:xfrm flipV="1">
                <a:off x="7852320" y="570600"/>
                <a:ext cx="72720" cy="7272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5920" bIns="259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fr-FR" sz="1400" strike="noStrike" u="none">
                  <a:solidFill>
                    <a:srgbClr val="000000"/>
                  </a:solidFill>
                  <a:effectLst/>
                  <a:uFillTx/>
                  <a:latin typeface="Arial"/>
                  <a:ea typeface="Arial"/>
                </a:endParaRPr>
              </a:p>
            </p:txBody>
          </p:sp>
          <p:sp>
            <p:nvSpPr>
              <p:cNvPr id="162" name="Google Shape;430;p26"/>
              <p:cNvSpPr/>
              <p:nvPr/>
            </p:nvSpPr>
            <p:spPr>
              <a:xfrm flipV="1">
                <a:off x="8056440" y="570600"/>
                <a:ext cx="72720" cy="7272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5920" bIns="259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fr-FR" sz="1400" strike="noStrike" u="none">
                  <a:solidFill>
                    <a:srgbClr val="000000"/>
                  </a:solidFill>
                  <a:effectLst/>
                  <a:uFillTx/>
                  <a:latin typeface="Arial"/>
                  <a:ea typeface="Arial"/>
                </a:endParaRPr>
              </a:p>
            </p:txBody>
          </p:sp>
          <p:sp>
            <p:nvSpPr>
              <p:cNvPr id="163" name="Google Shape;431;p26"/>
              <p:cNvSpPr/>
              <p:nvPr/>
            </p:nvSpPr>
            <p:spPr>
              <a:xfrm flipV="1">
                <a:off x="8260560" y="570600"/>
                <a:ext cx="72720" cy="7272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5920" bIns="259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fr-FR" sz="1400" strike="noStrike" u="none">
                  <a:solidFill>
                    <a:srgbClr val="000000"/>
                  </a:solidFill>
                  <a:effectLst/>
                  <a:uFillTx/>
                  <a:latin typeface="Arial"/>
                  <a:ea typeface="Arial"/>
                </a:endParaRPr>
              </a:p>
            </p:txBody>
          </p:sp>
          <p:sp>
            <p:nvSpPr>
              <p:cNvPr id="164" name="Google Shape;432;p26"/>
              <p:cNvSpPr/>
              <p:nvPr/>
            </p:nvSpPr>
            <p:spPr>
              <a:xfrm flipV="1">
                <a:off x="8464680" y="570600"/>
                <a:ext cx="72720" cy="7272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5920" bIns="259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fr-FR" sz="1400" strike="noStrike" u="none">
                  <a:solidFill>
                    <a:srgbClr val="000000"/>
                  </a:solidFill>
                  <a:effectLst/>
                  <a:uFillTx/>
                  <a:latin typeface="Arial"/>
                  <a:ea typeface="Arial"/>
                </a:endParaRPr>
              </a:p>
            </p:txBody>
          </p:sp>
          <p:sp>
            <p:nvSpPr>
              <p:cNvPr id="165" name="Google Shape;433;p26"/>
              <p:cNvSpPr/>
              <p:nvPr/>
            </p:nvSpPr>
            <p:spPr>
              <a:xfrm flipV="1">
                <a:off x="8668800" y="570600"/>
                <a:ext cx="72720" cy="7272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5920" bIns="259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fr-FR" sz="1400" strike="noStrike" u="none">
                  <a:solidFill>
                    <a:srgbClr val="000000"/>
                  </a:solidFill>
                  <a:effectLst/>
                  <a:uFillTx/>
                  <a:latin typeface="Arial"/>
                  <a:ea typeface="Arial"/>
                </a:endParaRPr>
              </a:p>
            </p:txBody>
          </p:sp>
          <p:sp>
            <p:nvSpPr>
              <p:cNvPr id="166" name="Google Shape;434;p26"/>
              <p:cNvSpPr/>
              <p:nvPr/>
            </p:nvSpPr>
            <p:spPr>
              <a:xfrm flipV="1">
                <a:off x="7432920" y="386640"/>
                <a:ext cx="72720" cy="7272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5920" bIns="259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fr-FR" sz="1400" strike="noStrike" u="none">
                  <a:solidFill>
                    <a:srgbClr val="000000"/>
                  </a:solidFill>
                  <a:effectLst/>
                  <a:uFillTx/>
                  <a:latin typeface="Arial"/>
                  <a:ea typeface="Arial"/>
                </a:endParaRPr>
              </a:p>
            </p:txBody>
          </p:sp>
          <p:sp>
            <p:nvSpPr>
              <p:cNvPr id="167" name="Google Shape;435;p26"/>
              <p:cNvSpPr/>
              <p:nvPr/>
            </p:nvSpPr>
            <p:spPr>
              <a:xfrm flipV="1">
                <a:off x="7637040" y="386640"/>
                <a:ext cx="72720" cy="7272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5920" bIns="259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fr-FR" sz="1400" strike="noStrike" u="none">
                  <a:solidFill>
                    <a:srgbClr val="000000"/>
                  </a:solidFill>
                  <a:effectLst/>
                  <a:uFillTx/>
                  <a:latin typeface="Arial"/>
                  <a:ea typeface="Arial"/>
                </a:endParaRPr>
              </a:p>
            </p:txBody>
          </p:sp>
          <p:sp>
            <p:nvSpPr>
              <p:cNvPr id="168" name="Google Shape;436;p26"/>
              <p:cNvSpPr/>
              <p:nvPr/>
            </p:nvSpPr>
            <p:spPr>
              <a:xfrm flipV="1">
                <a:off x="7841160" y="386640"/>
                <a:ext cx="72720" cy="7272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5920" bIns="259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fr-FR" sz="1400" strike="noStrike" u="none">
                  <a:solidFill>
                    <a:srgbClr val="000000"/>
                  </a:solidFill>
                  <a:effectLst/>
                  <a:uFillTx/>
                  <a:latin typeface="Arial"/>
                  <a:ea typeface="Arial"/>
                </a:endParaRPr>
              </a:p>
            </p:txBody>
          </p:sp>
          <p:sp>
            <p:nvSpPr>
              <p:cNvPr id="169" name="Google Shape;437;p26"/>
              <p:cNvSpPr/>
              <p:nvPr/>
            </p:nvSpPr>
            <p:spPr>
              <a:xfrm flipV="1">
                <a:off x="8045280" y="386640"/>
                <a:ext cx="72720" cy="7272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5920" bIns="259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fr-FR" sz="1400" strike="noStrike" u="none">
                  <a:solidFill>
                    <a:srgbClr val="000000"/>
                  </a:solidFill>
                  <a:effectLst/>
                  <a:uFillTx/>
                  <a:latin typeface="Arial"/>
                  <a:ea typeface="Arial"/>
                </a:endParaRPr>
              </a:p>
            </p:txBody>
          </p:sp>
          <p:sp>
            <p:nvSpPr>
              <p:cNvPr id="170" name="Google Shape;438;p26"/>
              <p:cNvSpPr/>
              <p:nvPr/>
            </p:nvSpPr>
            <p:spPr>
              <a:xfrm flipV="1">
                <a:off x="8249400" y="386640"/>
                <a:ext cx="72720" cy="7272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5920" bIns="259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fr-FR" sz="1400" strike="noStrike" u="none">
                  <a:solidFill>
                    <a:srgbClr val="000000"/>
                  </a:solidFill>
                  <a:effectLst/>
                  <a:uFillTx/>
                  <a:latin typeface="Arial"/>
                  <a:ea typeface="Arial"/>
                </a:endParaRPr>
              </a:p>
            </p:txBody>
          </p:sp>
        </p:grpSp>
        <p:grpSp>
          <p:nvGrpSpPr>
            <p:cNvPr id="171" name="Google Shape;439;p26"/>
            <p:cNvGrpSpPr/>
            <p:nvPr/>
          </p:nvGrpSpPr>
          <p:grpSpPr>
            <a:xfrm>
              <a:off x="7266960" y="3607560"/>
              <a:ext cx="2453760" cy="1915920"/>
              <a:chOff x="7266960" y="3607560"/>
              <a:chExt cx="2453760" cy="1915920"/>
            </a:xfrm>
          </p:grpSpPr>
          <p:sp>
            <p:nvSpPr>
              <p:cNvPr id="172" name="Google Shape;440;p26"/>
              <p:cNvSpPr/>
              <p:nvPr/>
            </p:nvSpPr>
            <p:spPr>
              <a:xfrm flipH="1" flipV="1" rot="5400000">
                <a:off x="7653240" y="3610080"/>
                <a:ext cx="1553400" cy="1547640"/>
              </a:xfrm>
              <a:prstGeom prst="rtTriangl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91440" bIns="91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fr-FR" sz="1400" strike="noStrike" u="none">
                  <a:solidFill>
                    <a:srgbClr val="000000"/>
                  </a:solidFill>
                  <a:effectLst/>
                  <a:uFillTx/>
                  <a:latin typeface="Arial"/>
                  <a:ea typeface="Arial"/>
                </a:endParaRPr>
              </a:p>
            </p:txBody>
          </p:sp>
          <p:sp>
            <p:nvSpPr>
              <p:cNvPr id="173" name="Google Shape;441;p26"/>
              <p:cNvSpPr/>
              <p:nvPr/>
            </p:nvSpPr>
            <p:spPr>
              <a:xfrm flipH="1" flipV="1" rot="18900600">
                <a:off x="8646480" y="4254840"/>
                <a:ext cx="1149480" cy="261000"/>
              </a:xfrm>
              <a:prstGeom prst="roundRect">
                <a:avLst>
                  <a:gd name="adj" fmla="val 50000"/>
                </a:avLst>
              </a:prstGeom>
              <a:solidFill>
                <a:schemeClr val="dk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91440" bIns="91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fr-FR" sz="1400" strike="noStrike" u="none">
                  <a:solidFill>
                    <a:srgbClr val="000000"/>
                  </a:solidFill>
                  <a:effectLst/>
                  <a:uFillTx/>
                  <a:latin typeface="Arial"/>
                  <a:ea typeface="Arial"/>
                </a:endParaRPr>
              </a:p>
            </p:txBody>
          </p:sp>
          <p:sp>
            <p:nvSpPr>
              <p:cNvPr id="174" name="Google Shape;442;p26"/>
              <p:cNvSpPr/>
              <p:nvPr/>
            </p:nvSpPr>
            <p:spPr>
              <a:xfrm flipV="1">
                <a:off x="7719480" y="3695400"/>
                <a:ext cx="1308600" cy="1308600"/>
              </a:xfrm>
              <a:prstGeom prst="ellipse">
                <a:avLst/>
              </a:prstGeom>
              <a:noFill/>
              <a:ln w="9525">
                <a:solidFill>
                  <a:srgbClr val="f8f8f8"/>
                </a:solidFill>
                <a:prstDash val="lgDash"/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91440" bIns="91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fr-FR" sz="1400" strike="noStrike" u="none">
                  <a:solidFill>
                    <a:srgbClr val="000000"/>
                  </a:solidFill>
                  <a:effectLst/>
                  <a:uFillTx/>
                  <a:latin typeface="Arial"/>
                  <a:ea typeface="Arial"/>
                </a:endParaRPr>
              </a:p>
            </p:txBody>
          </p:sp>
          <p:sp>
            <p:nvSpPr>
              <p:cNvPr id="175" name="Google Shape;443;p26"/>
              <p:cNvSpPr/>
              <p:nvPr/>
            </p:nvSpPr>
            <p:spPr>
              <a:xfrm flipH="1" flipV="1" rot="18900600">
                <a:off x="7176960" y="4963320"/>
                <a:ext cx="1097640" cy="201240"/>
              </a:xfrm>
              <a:prstGeom prst="roundRect">
                <a:avLst>
                  <a:gd name="adj" fmla="val 50000"/>
                </a:avLst>
              </a:prstGeom>
              <a:solidFill>
                <a:schemeClr val="lt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70920" bIns="709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fr-FR" sz="1400" strike="noStrike" u="none">
                  <a:solidFill>
                    <a:srgbClr val="000000"/>
                  </a:solidFill>
                  <a:effectLst/>
                  <a:uFillTx/>
                  <a:latin typeface="Arial"/>
                  <a:ea typeface="Arial"/>
                </a:endParaRPr>
              </a:p>
            </p:txBody>
          </p:sp>
        </p:grpSp>
      </p:grp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9" r:id="rId2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65;p6"/>
          <p:cNvGrpSpPr/>
          <p:nvPr/>
        </p:nvGrpSpPr>
        <p:grpSpPr>
          <a:xfrm>
            <a:off x="7266960" y="386640"/>
            <a:ext cx="2453760" cy="5136840"/>
            <a:chOff x="7266960" y="386640"/>
            <a:chExt cx="2453760" cy="5136840"/>
          </a:xfrm>
        </p:grpSpPr>
        <p:grpSp>
          <p:nvGrpSpPr>
            <p:cNvPr id="5" name="Google Shape;66;p6"/>
            <p:cNvGrpSpPr/>
            <p:nvPr/>
          </p:nvGrpSpPr>
          <p:grpSpPr>
            <a:xfrm>
              <a:off x="7432920" y="386640"/>
              <a:ext cx="1308600" cy="256680"/>
              <a:chOff x="7432920" y="386640"/>
              <a:chExt cx="1308600" cy="256680"/>
            </a:xfrm>
          </p:grpSpPr>
          <p:sp>
            <p:nvSpPr>
              <p:cNvPr id="6" name="Google Shape;67;p6"/>
              <p:cNvSpPr/>
              <p:nvPr/>
            </p:nvSpPr>
            <p:spPr>
              <a:xfrm flipV="1">
                <a:off x="7852320" y="570600"/>
                <a:ext cx="72720" cy="7272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5920" bIns="259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fr-FR" sz="1400" strike="noStrike" u="none">
                  <a:solidFill>
                    <a:srgbClr val="000000"/>
                  </a:solidFill>
                  <a:effectLst/>
                  <a:uFillTx/>
                  <a:latin typeface="Arial"/>
                  <a:ea typeface="Arial"/>
                </a:endParaRPr>
              </a:p>
            </p:txBody>
          </p:sp>
          <p:sp>
            <p:nvSpPr>
              <p:cNvPr id="7" name="Google Shape;68;p6"/>
              <p:cNvSpPr/>
              <p:nvPr/>
            </p:nvSpPr>
            <p:spPr>
              <a:xfrm flipV="1">
                <a:off x="8056440" y="570600"/>
                <a:ext cx="72720" cy="7272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5920" bIns="259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fr-FR" sz="1400" strike="noStrike" u="none">
                  <a:solidFill>
                    <a:srgbClr val="000000"/>
                  </a:solidFill>
                  <a:effectLst/>
                  <a:uFillTx/>
                  <a:latin typeface="Arial"/>
                  <a:ea typeface="Arial"/>
                </a:endParaRPr>
              </a:p>
            </p:txBody>
          </p:sp>
          <p:sp>
            <p:nvSpPr>
              <p:cNvPr id="8" name="Google Shape;69;p6"/>
              <p:cNvSpPr/>
              <p:nvPr/>
            </p:nvSpPr>
            <p:spPr>
              <a:xfrm flipV="1">
                <a:off x="8260560" y="570600"/>
                <a:ext cx="72720" cy="7272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5920" bIns="259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fr-FR" sz="1400" strike="noStrike" u="none">
                  <a:solidFill>
                    <a:srgbClr val="000000"/>
                  </a:solidFill>
                  <a:effectLst/>
                  <a:uFillTx/>
                  <a:latin typeface="Arial"/>
                  <a:ea typeface="Arial"/>
                </a:endParaRPr>
              </a:p>
            </p:txBody>
          </p:sp>
          <p:sp>
            <p:nvSpPr>
              <p:cNvPr id="9" name="Google Shape;70;p6"/>
              <p:cNvSpPr/>
              <p:nvPr/>
            </p:nvSpPr>
            <p:spPr>
              <a:xfrm flipV="1">
                <a:off x="8464680" y="570600"/>
                <a:ext cx="72720" cy="7272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5920" bIns="259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fr-FR" sz="1400" strike="noStrike" u="none">
                  <a:solidFill>
                    <a:srgbClr val="000000"/>
                  </a:solidFill>
                  <a:effectLst/>
                  <a:uFillTx/>
                  <a:latin typeface="Arial"/>
                  <a:ea typeface="Arial"/>
                </a:endParaRPr>
              </a:p>
            </p:txBody>
          </p:sp>
          <p:sp>
            <p:nvSpPr>
              <p:cNvPr id="10" name="Google Shape;71;p6"/>
              <p:cNvSpPr/>
              <p:nvPr/>
            </p:nvSpPr>
            <p:spPr>
              <a:xfrm flipV="1">
                <a:off x="8668800" y="570600"/>
                <a:ext cx="72720" cy="7272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5920" bIns="259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fr-FR" sz="1400" strike="noStrike" u="none">
                  <a:solidFill>
                    <a:srgbClr val="000000"/>
                  </a:solidFill>
                  <a:effectLst/>
                  <a:uFillTx/>
                  <a:latin typeface="Arial"/>
                  <a:ea typeface="Arial"/>
                </a:endParaRPr>
              </a:p>
            </p:txBody>
          </p:sp>
          <p:sp>
            <p:nvSpPr>
              <p:cNvPr id="11" name="Google Shape;72;p6"/>
              <p:cNvSpPr/>
              <p:nvPr/>
            </p:nvSpPr>
            <p:spPr>
              <a:xfrm flipV="1">
                <a:off x="7432920" y="386640"/>
                <a:ext cx="72720" cy="7272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5920" bIns="259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fr-FR" sz="1400" strike="noStrike" u="none">
                  <a:solidFill>
                    <a:srgbClr val="000000"/>
                  </a:solidFill>
                  <a:effectLst/>
                  <a:uFillTx/>
                  <a:latin typeface="Arial"/>
                  <a:ea typeface="Arial"/>
                </a:endParaRPr>
              </a:p>
            </p:txBody>
          </p:sp>
          <p:sp>
            <p:nvSpPr>
              <p:cNvPr id="12" name="Google Shape;73;p6"/>
              <p:cNvSpPr/>
              <p:nvPr/>
            </p:nvSpPr>
            <p:spPr>
              <a:xfrm flipV="1">
                <a:off x="7637040" y="386640"/>
                <a:ext cx="72720" cy="7272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5920" bIns="259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fr-FR" sz="1400" strike="noStrike" u="none">
                  <a:solidFill>
                    <a:srgbClr val="000000"/>
                  </a:solidFill>
                  <a:effectLst/>
                  <a:uFillTx/>
                  <a:latin typeface="Arial"/>
                  <a:ea typeface="Arial"/>
                </a:endParaRPr>
              </a:p>
            </p:txBody>
          </p:sp>
          <p:sp>
            <p:nvSpPr>
              <p:cNvPr id="13" name="Google Shape;74;p6"/>
              <p:cNvSpPr/>
              <p:nvPr/>
            </p:nvSpPr>
            <p:spPr>
              <a:xfrm flipV="1">
                <a:off x="7841160" y="386640"/>
                <a:ext cx="72720" cy="7272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5920" bIns="259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fr-FR" sz="1400" strike="noStrike" u="none">
                  <a:solidFill>
                    <a:srgbClr val="000000"/>
                  </a:solidFill>
                  <a:effectLst/>
                  <a:uFillTx/>
                  <a:latin typeface="Arial"/>
                  <a:ea typeface="Arial"/>
                </a:endParaRPr>
              </a:p>
            </p:txBody>
          </p:sp>
          <p:sp>
            <p:nvSpPr>
              <p:cNvPr id="14" name="Google Shape;75;p6"/>
              <p:cNvSpPr/>
              <p:nvPr/>
            </p:nvSpPr>
            <p:spPr>
              <a:xfrm flipV="1">
                <a:off x="8045280" y="386640"/>
                <a:ext cx="72720" cy="7272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5920" bIns="259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fr-FR" sz="1400" strike="noStrike" u="none">
                  <a:solidFill>
                    <a:srgbClr val="000000"/>
                  </a:solidFill>
                  <a:effectLst/>
                  <a:uFillTx/>
                  <a:latin typeface="Arial"/>
                  <a:ea typeface="Arial"/>
                </a:endParaRPr>
              </a:p>
            </p:txBody>
          </p:sp>
          <p:sp>
            <p:nvSpPr>
              <p:cNvPr id="15" name="Google Shape;76;p6"/>
              <p:cNvSpPr/>
              <p:nvPr/>
            </p:nvSpPr>
            <p:spPr>
              <a:xfrm flipV="1">
                <a:off x="8249400" y="386640"/>
                <a:ext cx="72720" cy="7272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5920" bIns="259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fr-FR" sz="1400" strike="noStrike" u="none">
                  <a:solidFill>
                    <a:srgbClr val="000000"/>
                  </a:solidFill>
                  <a:effectLst/>
                  <a:uFillTx/>
                  <a:latin typeface="Arial"/>
                  <a:ea typeface="Arial"/>
                </a:endParaRPr>
              </a:p>
            </p:txBody>
          </p:sp>
        </p:grpSp>
        <p:grpSp>
          <p:nvGrpSpPr>
            <p:cNvPr id="16" name="Google Shape;77;p6"/>
            <p:cNvGrpSpPr/>
            <p:nvPr/>
          </p:nvGrpSpPr>
          <p:grpSpPr>
            <a:xfrm>
              <a:off x="7266960" y="3607560"/>
              <a:ext cx="2453760" cy="1915920"/>
              <a:chOff x="7266960" y="3607560"/>
              <a:chExt cx="2453760" cy="1915920"/>
            </a:xfrm>
          </p:grpSpPr>
          <p:sp>
            <p:nvSpPr>
              <p:cNvPr id="17" name="Google Shape;78;p6"/>
              <p:cNvSpPr/>
              <p:nvPr/>
            </p:nvSpPr>
            <p:spPr>
              <a:xfrm flipH="1" flipV="1" rot="5400000">
                <a:off x="7653240" y="3610080"/>
                <a:ext cx="1553400" cy="1547640"/>
              </a:xfrm>
              <a:prstGeom prst="rtTriangl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91440" bIns="91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fr-FR" sz="1400" strike="noStrike" u="none">
                  <a:solidFill>
                    <a:srgbClr val="000000"/>
                  </a:solidFill>
                  <a:effectLst/>
                  <a:uFillTx/>
                  <a:latin typeface="Arial"/>
                  <a:ea typeface="Arial"/>
                </a:endParaRPr>
              </a:p>
            </p:txBody>
          </p:sp>
          <p:sp>
            <p:nvSpPr>
              <p:cNvPr id="18" name="Google Shape;79;p6"/>
              <p:cNvSpPr/>
              <p:nvPr/>
            </p:nvSpPr>
            <p:spPr>
              <a:xfrm flipH="1" flipV="1" rot="18900600">
                <a:off x="8646480" y="4254840"/>
                <a:ext cx="1149480" cy="261000"/>
              </a:xfrm>
              <a:prstGeom prst="roundRect">
                <a:avLst>
                  <a:gd name="adj" fmla="val 50000"/>
                </a:avLst>
              </a:prstGeom>
              <a:solidFill>
                <a:schemeClr val="dk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91440" bIns="91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fr-FR" sz="1400" strike="noStrike" u="none">
                  <a:solidFill>
                    <a:srgbClr val="000000"/>
                  </a:solidFill>
                  <a:effectLst/>
                  <a:uFillTx/>
                  <a:latin typeface="Arial"/>
                  <a:ea typeface="Arial"/>
                </a:endParaRPr>
              </a:p>
            </p:txBody>
          </p:sp>
          <p:sp>
            <p:nvSpPr>
              <p:cNvPr id="19" name="Google Shape;80;p6"/>
              <p:cNvSpPr/>
              <p:nvPr/>
            </p:nvSpPr>
            <p:spPr>
              <a:xfrm flipV="1">
                <a:off x="7719480" y="3695400"/>
                <a:ext cx="1308600" cy="1308600"/>
              </a:xfrm>
              <a:prstGeom prst="ellipse">
                <a:avLst/>
              </a:prstGeom>
              <a:noFill/>
              <a:ln w="9525">
                <a:solidFill>
                  <a:srgbClr val="f8f8f8"/>
                </a:solidFill>
                <a:prstDash val="lgDash"/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91440" bIns="91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fr-FR" sz="1400" strike="noStrike" u="none">
                  <a:solidFill>
                    <a:srgbClr val="000000"/>
                  </a:solidFill>
                  <a:effectLst/>
                  <a:uFillTx/>
                  <a:latin typeface="Arial"/>
                  <a:ea typeface="Arial"/>
                </a:endParaRPr>
              </a:p>
            </p:txBody>
          </p:sp>
          <p:sp>
            <p:nvSpPr>
              <p:cNvPr id="20" name="Google Shape;81;p6"/>
              <p:cNvSpPr/>
              <p:nvPr/>
            </p:nvSpPr>
            <p:spPr>
              <a:xfrm flipH="1" flipV="1" rot="18900600">
                <a:off x="7176960" y="4963320"/>
                <a:ext cx="1097640" cy="201240"/>
              </a:xfrm>
              <a:prstGeom prst="roundRect">
                <a:avLst>
                  <a:gd name="adj" fmla="val 50000"/>
                </a:avLst>
              </a:prstGeom>
              <a:solidFill>
                <a:schemeClr val="lt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70920" bIns="709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fr-FR" sz="1400" strike="noStrike" u="none">
                  <a:solidFill>
                    <a:srgbClr val="000000"/>
                  </a:solidFill>
                  <a:effectLst/>
                  <a:uFillTx/>
                  <a:latin typeface="Arial"/>
                  <a:ea typeface="Arial"/>
                </a:endParaRPr>
              </a:p>
            </p:txBody>
          </p:sp>
        </p:grpSp>
      </p:grpSp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457200" y="496800"/>
            <a:ext cx="8228880" cy="27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>
              <a:buNone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Cliquez pour éditer le format du texte-titre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lnSpcReduction="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Cliquez pour éditer le format du plan de texte</a:t>
            </a:r>
            <a:endParaRPr b="0" lang="fr-F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niveau de plan</a:t>
            </a:r>
            <a:endParaRPr b="0" lang="fr-FR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Troisième niveau de plan</a:t>
            </a:r>
            <a:endParaRPr b="0" lang="fr-FR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Quatrième niveau de plan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Cinquième niveau de plan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Sixième niveau de plan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Septième niveau de plan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2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oogle Shape;86;p7"/>
          <p:cNvGrpSpPr/>
          <p:nvPr/>
        </p:nvGrpSpPr>
        <p:grpSpPr>
          <a:xfrm>
            <a:off x="2212560" y="2618280"/>
            <a:ext cx="7420320" cy="2774520"/>
            <a:chOff x="2212560" y="2618280"/>
            <a:chExt cx="7420320" cy="2774520"/>
          </a:xfrm>
        </p:grpSpPr>
        <p:grpSp>
          <p:nvGrpSpPr>
            <p:cNvPr id="25" name="Google Shape;87;p7"/>
            <p:cNvGrpSpPr/>
            <p:nvPr/>
          </p:nvGrpSpPr>
          <p:grpSpPr>
            <a:xfrm>
              <a:off x="2212560" y="4514760"/>
              <a:ext cx="1308600" cy="256680"/>
              <a:chOff x="2212560" y="4514760"/>
              <a:chExt cx="1308600" cy="256680"/>
            </a:xfrm>
          </p:grpSpPr>
          <p:sp>
            <p:nvSpPr>
              <p:cNvPr id="26" name="Google Shape;88;p7"/>
              <p:cNvSpPr/>
              <p:nvPr/>
            </p:nvSpPr>
            <p:spPr>
              <a:xfrm>
                <a:off x="2631960" y="4514760"/>
                <a:ext cx="72720" cy="7272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5920" bIns="259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fr-FR" sz="1400" strike="noStrike" u="none">
                  <a:solidFill>
                    <a:srgbClr val="000000"/>
                  </a:solidFill>
                  <a:effectLst/>
                  <a:uFillTx/>
                  <a:latin typeface="Arial"/>
                  <a:ea typeface="Arial"/>
                </a:endParaRPr>
              </a:p>
            </p:txBody>
          </p:sp>
          <p:sp>
            <p:nvSpPr>
              <p:cNvPr id="27" name="Google Shape;89;p7"/>
              <p:cNvSpPr/>
              <p:nvPr/>
            </p:nvSpPr>
            <p:spPr>
              <a:xfrm>
                <a:off x="2836080" y="4514760"/>
                <a:ext cx="72720" cy="7272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5920" bIns="259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fr-FR" sz="1400" strike="noStrike" u="none">
                  <a:solidFill>
                    <a:srgbClr val="000000"/>
                  </a:solidFill>
                  <a:effectLst/>
                  <a:uFillTx/>
                  <a:latin typeface="Arial"/>
                  <a:ea typeface="Arial"/>
                </a:endParaRPr>
              </a:p>
            </p:txBody>
          </p:sp>
          <p:sp>
            <p:nvSpPr>
              <p:cNvPr id="28" name="Google Shape;90;p7"/>
              <p:cNvSpPr/>
              <p:nvPr/>
            </p:nvSpPr>
            <p:spPr>
              <a:xfrm>
                <a:off x="3040200" y="4514760"/>
                <a:ext cx="72720" cy="7272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5920" bIns="259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fr-FR" sz="1400" strike="noStrike" u="none">
                  <a:solidFill>
                    <a:srgbClr val="000000"/>
                  </a:solidFill>
                  <a:effectLst/>
                  <a:uFillTx/>
                  <a:latin typeface="Arial"/>
                  <a:ea typeface="Arial"/>
                </a:endParaRPr>
              </a:p>
            </p:txBody>
          </p:sp>
          <p:sp>
            <p:nvSpPr>
              <p:cNvPr id="29" name="Google Shape;91;p7"/>
              <p:cNvSpPr/>
              <p:nvPr/>
            </p:nvSpPr>
            <p:spPr>
              <a:xfrm>
                <a:off x="3244320" y="4514760"/>
                <a:ext cx="72720" cy="7272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5920" bIns="259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fr-FR" sz="1400" strike="noStrike" u="none">
                  <a:solidFill>
                    <a:srgbClr val="000000"/>
                  </a:solidFill>
                  <a:effectLst/>
                  <a:uFillTx/>
                  <a:latin typeface="Arial"/>
                  <a:ea typeface="Arial"/>
                </a:endParaRPr>
              </a:p>
            </p:txBody>
          </p:sp>
          <p:sp>
            <p:nvSpPr>
              <p:cNvPr id="30" name="Google Shape;92;p7"/>
              <p:cNvSpPr/>
              <p:nvPr/>
            </p:nvSpPr>
            <p:spPr>
              <a:xfrm>
                <a:off x="3448440" y="4514760"/>
                <a:ext cx="72720" cy="7272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5920" bIns="259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fr-FR" sz="1400" strike="noStrike" u="none">
                  <a:solidFill>
                    <a:srgbClr val="000000"/>
                  </a:solidFill>
                  <a:effectLst/>
                  <a:uFillTx/>
                  <a:latin typeface="Arial"/>
                  <a:ea typeface="Arial"/>
                </a:endParaRPr>
              </a:p>
            </p:txBody>
          </p:sp>
          <p:sp>
            <p:nvSpPr>
              <p:cNvPr id="31" name="Google Shape;93;p7"/>
              <p:cNvSpPr/>
              <p:nvPr/>
            </p:nvSpPr>
            <p:spPr>
              <a:xfrm>
                <a:off x="2212560" y="4698720"/>
                <a:ext cx="72720" cy="7272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5920" bIns="259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fr-FR" sz="1400" strike="noStrike" u="none">
                  <a:solidFill>
                    <a:srgbClr val="000000"/>
                  </a:solidFill>
                  <a:effectLst/>
                  <a:uFillTx/>
                  <a:latin typeface="Arial"/>
                  <a:ea typeface="Arial"/>
                </a:endParaRPr>
              </a:p>
            </p:txBody>
          </p:sp>
          <p:sp>
            <p:nvSpPr>
              <p:cNvPr id="32" name="Google Shape;94;p7"/>
              <p:cNvSpPr/>
              <p:nvPr/>
            </p:nvSpPr>
            <p:spPr>
              <a:xfrm>
                <a:off x="2416680" y="4698720"/>
                <a:ext cx="72720" cy="7272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5920" bIns="259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fr-FR" sz="1400" strike="noStrike" u="none">
                  <a:solidFill>
                    <a:srgbClr val="000000"/>
                  </a:solidFill>
                  <a:effectLst/>
                  <a:uFillTx/>
                  <a:latin typeface="Arial"/>
                  <a:ea typeface="Arial"/>
                </a:endParaRPr>
              </a:p>
            </p:txBody>
          </p:sp>
          <p:sp>
            <p:nvSpPr>
              <p:cNvPr id="33" name="Google Shape;95;p7"/>
              <p:cNvSpPr/>
              <p:nvPr/>
            </p:nvSpPr>
            <p:spPr>
              <a:xfrm>
                <a:off x="2620800" y="4698720"/>
                <a:ext cx="72720" cy="7272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5920" bIns="259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fr-FR" sz="1400" strike="noStrike" u="none">
                  <a:solidFill>
                    <a:srgbClr val="000000"/>
                  </a:solidFill>
                  <a:effectLst/>
                  <a:uFillTx/>
                  <a:latin typeface="Arial"/>
                  <a:ea typeface="Arial"/>
                </a:endParaRPr>
              </a:p>
            </p:txBody>
          </p:sp>
          <p:sp>
            <p:nvSpPr>
              <p:cNvPr id="34" name="Google Shape;96;p7"/>
              <p:cNvSpPr/>
              <p:nvPr/>
            </p:nvSpPr>
            <p:spPr>
              <a:xfrm>
                <a:off x="2824920" y="4698720"/>
                <a:ext cx="72720" cy="7272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5920" bIns="259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fr-FR" sz="1400" strike="noStrike" u="none">
                  <a:solidFill>
                    <a:srgbClr val="000000"/>
                  </a:solidFill>
                  <a:effectLst/>
                  <a:uFillTx/>
                  <a:latin typeface="Arial"/>
                  <a:ea typeface="Arial"/>
                </a:endParaRPr>
              </a:p>
            </p:txBody>
          </p:sp>
          <p:sp>
            <p:nvSpPr>
              <p:cNvPr id="35" name="Google Shape;97;p7"/>
              <p:cNvSpPr/>
              <p:nvPr/>
            </p:nvSpPr>
            <p:spPr>
              <a:xfrm>
                <a:off x="3029040" y="4698720"/>
                <a:ext cx="72720" cy="7272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25920" bIns="259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fr-FR" sz="1400" strike="noStrike" u="none">
                  <a:solidFill>
                    <a:srgbClr val="000000"/>
                  </a:solidFill>
                  <a:effectLst/>
                  <a:uFillTx/>
                  <a:latin typeface="Arial"/>
                  <a:ea typeface="Arial"/>
                </a:endParaRPr>
              </a:p>
            </p:txBody>
          </p:sp>
        </p:grpSp>
        <p:grpSp>
          <p:nvGrpSpPr>
            <p:cNvPr id="36" name="Google Shape;98;p7"/>
            <p:cNvGrpSpPr/>
            <p:nvPr/>
          </p:nvGrpSpPr>
          <p:grpSpPr>
            <a:xfrm>
              <a:off x="6686280" y="2618280"/>
              <a:ext cx="2946600" cy="2774520"/>
              <a:chOff x="6686280" y="2618280"/>
              <a:chExt cx="2946600" cy="2774520"/>
            </a:xfrm>
          </p:grpSpPr>
          <p:sp>
            <p:nvSpPr>
              <p:cNvPr id="37" name="Google Shape;99;p7"/>
              <p:cNvSpPr/>
              <p:nvPr/>
            </p:nvSpPr>
            <p:spPr>
              <a:xfrm flipH="1">
                <a:off x="6686280" y="2703600"/>
                <a:ext cx="2455920" cy="2446200"/>
              </a:xfrm>
              <a:prstGeom prst="rtTriangl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91440" bIns="91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fr-FR" sz="1400" strike="noStrike" u="none">
                  <a:solidFill>
                    <a:srgbClr val="000000"/>
                  </a:solidFill>
                  <a:effectLst/>
                  <a:uFillTx/>
                  <a:latin typeface="Arial"/>
                  <a:ea typeface="Arial"/>
                </a:endParaRPr>
              </a:p>
            </p:txBody>
          </p:sp>
          <p:sp>
            <p:nvSpPr>
              <p:cNvPr id="38" name="Google Shape;100;p7"/>
              <p:cNvSpPr/>
              <p:nvPr/>
            </p:nvSpPr>
            <p:spPr>
              <a:xfrm rot="18900600">
                <a:off x="7945920" y="3849480"/>
                <a:ext cx="1778760" cy="476640"/>
              </a:xfrm>
              <a:prstGeom prst="roundRect">
                <a:avLst>
                  <a:gd name="adj" fmla="val 50000"/>
                </a:avLst>
              </a:prstGeom>
              <a:solidFill>
                <a:schemeClr val="dk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91440" bIns="91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fr-FR" sz="1400" strike="noStrike" u="none">
                  <a:solidFill>
                    <a:srgbClr val="000000"/>
                  </a:solidFill>
                  <a:effectLst/>
                  <a:uFillTx/>
                  <a:latin typeface="Arial"/>
                  <a:ea typeface="Arial"/>
                </a:endParaRPr>
              </a:p>
            </p:txBody>
          </p:sp>
          <p:sp>
            <p:nvSpPr>
              <p:cNvPr id="39" name="Google Shape;101;p7"/>
              <p:cNvSpPr/>
              <p:nvPr/>
            </p:nvSpPr>
            <p:spPr>
              <a:xfrm rot="18900000">
                <a:off x="6856560" y="4943880"/>
                <a:ext cx="995040" cy="113760"/>
              </a:xfrm>
              <a:prstGeom prst="roundRect">
                <a:avLst>
                  <a:gd name="adj" fmla="val 50000"/>
                </a:avLst>
              </a:pr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0320" bIns="403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fr-FR" sz="1400" strike="noStrike" u="none">
                  <a:solidFill>
                    <a:srgbClr val="000000"/>
                  </a:solidFill>
                  <a:effectLst/>
                  <a:uFillTx/>
                  <a:latin typeface="Arial"/>
                  <a:ea typeface="Arial"/>
                </a:endParaRPr>
              </a:p>
            </p:txBody>
          </p:sp>
          <p:sp>
            <p:nvSpPr>
              <p:cNvPr id="40" name="Google Shape;102;p7"/>
              <p:cNvSpPr/>
              <p:nvPr/>
            </p:nvSpPr>
            <p:spPr>
              <a:xfrm>
                <a:off x="6962400" y="3553920"/>
                <a:ext cx="1308600" cy="1308600"/>
              </a:xfrm>
              <a:prstGeom prst="ellipse">
                <a:avLst/>
              </a:prstGeom>
              <a:noFill/>
              <a:ln w="9525">
                <a:solidFill>
                  <a:srgbClr val="f8f8f8"/>
                </a:solidFill>
                <a:prstDash val="lgDash"/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91440" bIns="91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fr-FR" sz="1400" strike="noStrike" u="none">
                  <a:solidFill>
                    <a:srgbClr val="000000"/>
                  </a:solidFill>
                  <a:effectLst/>
                  <a:uFillTx/>
                  <a:latin typeface="Arial"/>
                  <a:ea typeface="Arial"/>
                </a:endParaRPr>
              </a:p>
            </p:txBody>
          </p:sp>
          <p:sp>
            <p:nvSpPr>
              <p:cNvPr id="41" name="Google Shape;103;p7"/>
              <p:cNvSpPr/>
              <p:nvPr/>
            </p:nvSpPr>
            <p:spPr>
              <a:xfrm rot="18900600">
                <a:off x="7650720" y="3199320"/>
                <a:ext cx="1778760" cy="325440"/>
              </a:xfrm>
              <a:prstGeom prst="roundRect">
                <a:avLst>
                  <a:gd name="adj" fmla="val 50000"/>
                </a:avLst>
              </a:prstGeom>
              <a:solidFill>
                <a:schemeClr val="lt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91440" bIns="91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fr-FR" sz="1400" strike="noStrike" u="none">
                  <a:solidFill>
                    <a:srgbClr val="000000"/>
                  </a:solidFill>
                  <a:effectLst/>
                  <a:uFillTx/>
                  <a:latin typeface="Arial"/>
                  <a:ea typeface="Arial"/>
                </a:endParaRPr>
              </a:p>
            </p:txBody>
          </p:sp>
        </p:grpSp>
      </p:grpSp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fr-FR" sz="4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Cliquez pour éditer le format du texte-titre</a:t>
            </a:r>
            <a:endParaRPr b="0" lang="fr-FR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lnSpcReduction="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Cliquez pour éditer le format du plan de texte</a:t>
            </a:r>
            <a:endParaRPr b="0" lang="fr-F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niveau de plan</a:t>
            </a:r>
            <a:endParaRPr b="0" lang="fr-FR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Troisième niveau de plan</a:t>
            </a:r>
            <a:endParaRPr b="0" lang="fr-FR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Quatrième niveau de plan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Cinquième niveau de plan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Sixième niveau de plan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Septième niveau de plan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3" r:id="rId2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172;p13"/>
          <p:cNvGrpSpPr/>
          <p:nvPr/>
        </p:nvGrpSpPr>
        <p:grpSpPr>
          <a:xfrm>
            <a:off x="7527240" y="-436320"/>
            <a:ext cx="2300400" cy="2073960"/>
            <a:chOff x="7527240" y="-436320"/>
            <a:chExt cx="2300400" cy="2073960"/>
          </a:xfrm>
        </p:grpSpPr>
        <p:sp>
          <p:nvSpPr>
            <p:cNvPr id="45" name="Google Shape;173;p13"/>
            <p:cNvSpPr/>
            <p:nvPr/>
          </p:nvSpPr>
          <p:spPr>
            <a:xfrm flipH="1" rot="16200000">
              <a:off x="7653240" y="-57240"/>
              <a:ext cx="1553400" cy="1547640"/>
            </a:xfrm>
            <a:prstGeom prst="rtTriangl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grpSp>
          <p:nvGrpSpPr>
            <p:cNvPr id="46" name="Google Shape;174;p13"/>
            <p:cNvGrpSpPr/>
            <p:nvPr/>
          </p:nvGrpSpPr>
          <p:grpSpPr>
            <a:xfrm>
              <a:off x="7527240" y="-190440"/>
              <a:ext cx="2300400" cy="1828080"/>
              <a:chOff x="7527240" y="-190440"/>
              <a:chExt cx="2300400" cy="1828080"/>
            </a:xfrm>
          </p:grpSpPr>
          <p:sp>
            <p:nvSpPr>
              <p:cNvPr id="47" name="Google Shape;175;p13"/>
              <p:cNvSpPr/>
              <p:nvPr/>
            </p:nvSpPr>
            <p:spPr>
              <a:xfrm flipH="1" rot="2699400">
                <a:off x="8753400" y="666000"/>
                <a:ext cx="1149480" cy="261000"/>
              </a:xfrm>
              <a:prstGeom prst="roundRect">
                <a:avLst>
                  <a:gd name="adj" fmla="val 50000"/>
                </a:avLst>
              </a:prstGeom>
              <a:solidFill>
                <a:schemeClr val="dk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91440" bIns="91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fr-FR" sz="1400" strike="noStrike" u="none">
                  <a:solidFill>
                    <a:srgbClr val="000000"/>
                  </a:solidFill>
                  <a:effectLst/>
                  <a:uFillTx/>
                  <a:latin typeface="Arial"/>
                  <a:ea typeface="Arial"/>
                </a:endParaRPr>
              </a:p>
            </p:txBody>
          </p:sp>
          <p:sp>
            <p:nvSpPr>
              <p:cNvPr id="48" name="Google Shape;176;p13"/>
              <p:cNvSpPr/>
              <p:nvPr/>
            </p:nvSpPr>
            <p:spPr>
              <a:xfrm>
                <a:off x="7979760" y="329040"/>
                <a:ext cx="1308600" cy="1308600"/>
              </a:xfrm>
              <a:prstGeom prst="ellipse">
                <a:avLst/>
              </a:prstGeom>
              <a:noFill/>
              <a:ln w="9525">
                <a:solidFill>
                  <a:srgbClr val="f8f8f8"/>
                </a:solidFill>
                <a:prstDash val="lgDash"/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91440" bIns="91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fr-FR" sz="1400" strike="noStrike" u="none">
                  <a:solidFill>
                    <a:srgbClr val="000000"/>
                  </a:solidFill>
                  <a:effectLst/>
                  <a:uFillTx/>
                  <a:latin typeface="Arial"/>
                  <a:ea typeface="Arial"/>
                </a:endParaRPr>
              </a:p>
            </p:txBody>
          </p:sp>
          <p:sp>
            <p:nvSpPr>
              <p:cNvPr id="49" name="Google Shape;177;p13"/>
              <p:cNvSpPr/>
              <p:nvPr/>
            </p:nvSpPr>
            <p:spPr>
              <a:xfrm flipH="1" rot="2699400">
                <a:off x="7437240" y="168120"/>
                <a:ext cx="1097640" cy="201240"/>
              </a:xfrm>
              <a:prstGeom prst="roundRect">
                <a:avLst>
                  <a:gd name="adj" fmla="val 50000"/>
                </a:avLst>
              </a:prstGeom>
              <a:solidFill>
                <a:schemeClr val="lt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70920" bIns="709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fr-FR" sz="1400" strike="noStrike" u="none">
                  <a:solidFill>
                    <a:srgbClr val="000000"/>
                  </a:solidFill>
                  <a:effectLst/>
                  <a:uFillTx/>
                  <a:latin typeface="Arial"/>
                  <a:ea typeface="Arial"/>
                </a:endParaRPr>
              </a:p>
            </p:txBody>
          </p:sp>
        </p:grpSp>
        <p:sp>
          <p:nvSpPr>
            <p:cNvPr id="50" name="Google Shape;178;p13"/>
            <p:cNvSpPr/>
            <p:nvPr/>
          </p:nvSpPr>
          <p:spPr>
            <a:xfrm rot="2700000">
              <a:off x="7775640" y="-182880"/>
              <a:ext cx="769320" cy="12672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</p:grpSp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fr-FR" sz="4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Cliquez pour éditer le format du texte-titre</a:t>
            </a:r>
            <a:endParaRPr b="0" lang="fr-FR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lnSpcReduction="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Cliquez pour éditer le format du plan de texte</a:t>
            </a:r>
            <a:endParaRPr b="0" lang="fr-F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niveau de plan</a:t>
            </a:r>
            <a:endParaRPr b="0" lang="fr-FR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Troisième niveau de plan</a:t>
            </a:r>
            <a:endParaRPr b="0" lang="fr-FR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Quatrième niveau de plan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Cinquième niveau de plan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Sixième niveau de plan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Septième niveau de plan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5" r:id="rId2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57" r:id="rId2"/>
    <p:sldLayoutId id="2147483658" r:id="rId3"/>
    <p:sldLayoutId id="2147483659" r:id="rId4"/>
    <p:sldLayoutId id="2147483660" r:id="rId5"/>
    <p:sldLayoutId id="2147483661" r:id="rId6"/>
    <p:sldLayoutId id="2147483662" r:id="rId7"/>
    <p:sldLayoutId id="2147483663" r:id="rId8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image" Target="../media/image23.svg"/><Relationship Id="rId3" Type="http://schemas.openxmlformats.org/officeDocument/2006/relationships/image" Target="../media/image22.png"/><Relationship Id="rId4" Type="http://schemas.openxmlformats.org/officeDocument/2006/relationships/image" Target="../media/image23.svg"/><Relationship Id="rId5" Type="http://schemas.openxmlformats.org/officeDocument/2006/relationships/image" Target="../media/image22.png"/><Relationship Id="rId6" Type="http://schemas.openxmlformats.org/officeDocument/2006/relationships/image" Target="../media/image23.svg"/><Relationship Id="rId7" Type="http://schemas.openxmlformats.org/officeDocument/2006/relationships/image" Target="../media/image22.png"/><Relationship Id="rId8" Type="http://schemas.openxmlformats.org/officeDocument/2006/relationships/image" Target="../media/image23.svg"/><Relationship Id="rId9" Type="http://schemas.openxmlformats.org/officeDocument/2006/relationships/image" Target="../media/image24.png"/><Relationship Id="rId10" Type="http://schemas.openxmlformats.org/officeDocument/2006/relationships/image" Target="../media/image25.svg"/><Relationship Id="rId11" Type="http://schemas.openxmlformats.org/officeDocument/2006/relationships/image" Target="../media/image24.png"/><Relationship Id="rId12" Type="http://schemas.openxmlformats.org/officeDocument/2006/relationships/image" Target="../media/image25.svg"/><Relationship Id="rId13" Type="http://schemas.openxmlformats.org/officeDocument/2006/relationships/image" Target="../media/image26.png"/><Relationship Id="rId14" Type="http://schemas.openxmlformats.org/officeDocument/2006/relationships/image" Target="../media/image24.png"/><Relationship Id="rId15" Type="http://schemas.openxmlformats.org/officeDocument/2006/relationships/image" Target="../media/image25.svg"/><Relationship Id="rId16" Type="http://schemas.openxmlformats.org/officeDocument/2006/relationships/slideLayout" Target="../slideLayouts/slideLayout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image" Target="../media/image7.jpeg"/><Relationship Id="rId3" Type="http://schemas.openxmlformats.org/officeDocument/2006/relationships/image" Target="../media/image8.jpeg"/><Relationship Id="rId4" Type="http://schemas.openxmlformats.org/officeDocument/2006/relationships/image" Target="../media/image9.jpeg"/><Relationship Id="rId5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slideLayout" Target="../slideLayouts/slideLayout2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jpeg"/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Relationship Id="rId6" Type="http://schemas.openxmlformats.org/officeDocument/2006/relationships/slideLayout" Target="../slideLayouts/slideLayout12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8.jpeg"/><Relationship Id="rId2" Type="http://schemas.openxmlformats.org/officeDocument/2006/relationships/image" Target="../media/image19.jpeg"/><Relationship Id="rId3" Type="http://schemas.openxmlformats.org/officeDocument/2006/relationships/image" Target="../media/image20.jpeg"/><Relationship Id="rId4" Type="http://schemas.openxmlformats.org/officeDocument/2006/relationships/slideLayout" Target="../slideLayouts/slideLayout2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1.jpeg"/><Relationship Id="rId2" Type="http://schemas.openxmlformats.org/officeDocument/2006/relationships/slideLayout" Target="../slideLayouts/slideLayout1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454;p30"/>
          <p:cNvSpPr/>
          <p:nvPr/>
        </p:nvSpPr>
        <p:spPr>
          <a:xfrm flipH="1">
            <a:off x="4713480" y="783360"/>
            <a:ext cx="4428720" cy="4366080"/>
          </a:xfrm>
          <a:prstGeom prst="rtTriangle">
            <a:avLst/>
          </a:prstGeom>
          <a:solidFill>
            <a:schemeClr val="dk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fr-FR" sz="1400" strike="noStrike" u="none">
              <a:solidFill>
                <a:srgbClr val="000000"/>
              </a:solidFill>
              <a:effectLst/>
              <a:uFillTx/>
              <a:latin typeface="Arial"/>
              <a:ea typeface="Arial"/>
            </a:endParaRPr>
          </a:p>
        </p:txBody>
      </p:sp>
      <p:sp>
        <p:nvSpPr>
          <p:cNvPr id="177" name="Google Shape;455;p30"/>
          <p:cNvSpPr/>
          <p:nvPr/>
        </p:nvSpPr>
        <p:spPr>
          <a:xfrm rot="18900000">
            <a:off x="7674480" y="1303560"/>
            <a:ext cx="995040" cy="11376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0320" bIns="4032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fr-FR" sz="1400" strike="noStrike" u="none">
              <a:solidFill>
                <a:srgbClr val="000000"/>
              </a:solidFill>
              <a:effectLst/>
              <a:uFillTx/>
              <a:latin typeface="Arial"/>
              <a:ea typeface="Arial"/>
            </a:endParaRPr>
          </a:p>
        </p:txBody>
      </p:sp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540000" y="1630080"/>
            <a:ext cx="5171040" cy="1726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6000" strike="noStrike" u="none">
                <a:solidFill>
                  <a:schemeClr val="dk1"/>
                </a:solidFill>
                <a:effectLst/>
                <a:uFillTx/>
                <a:latin typeface="Arial"/>
                <a:ea typeface="Roboto Medium"/>
              </a:rPr>
              <a:t>Projet S5</a:t>
            </a:r>
            <a:r>
              <a:rPr b="0" lang="en" sz="6000" strike="noStrike" u="none">
                <a:solidFill>
                  <a:schemeClr val="dk1"/>
                </a:solidFill>
                <a:effectLst/>
                <a:uFillTx/>
                <a:latin typeface="Arial"/>
                <a:ea typeface="Roboto Medium"/>
              </a:rPr>
              <a:t> </a:t>
            </a:r>
            <a:r>
              <a:rPr b="0" i="1" lang="en" sz="4300" strike="noStrike" u="none">
                <a:solidFill>
                  <a:schemeClr val="dk1"/>
                </a:solidFill>
                <a:effectLst/>
                <a:uFillTx/>
                <a:latin typeface="Arial"/>
                <a:ea typeface="Roboto Medium"/>
              </a:rPr>
              <a:t>Actimétrie</a:t>
            </a:r>
            <a:endParaRPr b="0" lang="fr-FR" sz="43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79" name="Google Shape;458;p30"/>
          <p:cNvSpPr/>
          <p:nvPr/>
        </p:nvSpPr>
        <p:spPr>
          <a:xfrm rot="18900600">
            <a:off x="4983840" y="3275640"/>
            <a:ext cx="1778760" cy="32544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fr-FR" sz="1400" strike="noStrike" u="none">
              <a:solidFill>
                <a:srgbClr val="000000"/>
              </a:solidFill>
              <a:effectLst/>
              <a:uFillTx/>
              <a:latin typeface="Arial"/>
              <a:ea typeface="Arial"/>
            </a:endParaRPr>
          </a:p>
        </p:txBody>
      </p:sp>
      <p:sp>
        <p:nvSpPr>
          <p:cNvPr id="180" name="Google Shape;459;p30"/>
          <p:cNvSpPr/>
          <p:nvPr/>
        </p:nvSpPr>
        <p:spPr>
          <a:xfrm rot="18900600">
            <a:off x="7107480" y="2093040"/>
            <a:ext cx="1778760" cy="32544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fr-FR" sz="1400" strike="noStrike" u="none">
              <a:solidFill>
                <a:srgbClr val="000000"/>
              </a:solidFill>
              <a:effectLst/>
              <a:uFillTx/>
              <a:latin typeface="Arial"/>
              <a:ea typeface="Arial"/>
            </a:endParaRPr>
          </a:p>
        </p:txBody>
      </p:sp>
      <p:sp>
        <p:nvSpPr>
          <p:cNvPr id="181" name="Google Shape;460;p30"/>
          <p:cNvSpPr/>
          <p:nvPr/>
        </p:nvSpPr>
        <p:spPr>
          <a:xfrm rot="18900600">
            <a:off x="6791760" y="1243080"/>
            <a:ext cx="1778760" cy="47664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fr-FR" sz="1400" strike="noStrike" u="none">
              <a:solidFill>
                <a:srgbClr val="000000"/>
              </a:solidFill>
              <a:effectLst/>
              <a:uFillTx/>
              <a:latin typeface="Arial"/>
              <a:ea typeface="Arial"/>
            </a:endParaRPr>
          </a:p>
        </p:txBody>
      </p:sp>
      <p:sp>
        <p:nvSpPr>
          <p:cNvPr id="182" name="Google Shape;461;p30"/>
          <p:cNvSpPr/>
          <p:nvPr/>
        </p:nvSpPr>
        <p:spPr>
          <a:xfrm rot="18900600">
            <a:off x="5126760" y="3849480"/>
            <a:ext cx="1778760" cy="47664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fr-FR" sz="1400" strike="noStrike" u="none">
              <a:solidFill>
                <a:srgbClr val="000000"/>
              </a:solidFill>
              <a:effectLst/>
              <a:uFillTx/>
              <a:latin typeface="Arial"/>
              <a:ea typeface="Arial"/>
            </a:endParaRPr>
          </a:p>
        </p:txBody>
      </p:sp>
      <p:grpSp>
        <p:nvGrpSpPr>
          <p:cNvPr id="183" name="Google Shape;462;p30"/>
          <p:cNvGrpSpPr/>
          <p:nvPr/>
        </p:nvGrpSpPr>
        <p:grpSpPr>
          <a:xfrm>
            <a:off x="2669760" y="4362120"/>
            <a:ext cx="1308600" cy="256680"/>
            <a:chOff x="2669760" y="4362120"/>
            <a:chExt cx="1308600" cy="256680"/>
          </a:xfrm>
        </p:grpSpPr>
        <p:sp>
          <p:nvSpPr>
            <p:cNvPr id="184" name="Google Shape;463;p30"/>
            <p:cNvSpPr/>
            <p:nvPr/>
          </p:nvSpPr>
          <p:spPr>
            <a:xfrm>
              <a:off x="3089160" y="436212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185" name="Google Shape;464;p30"/>
            <p:cNvSpPr/>
            <p:nvPr/>
          </p:nvSpPr>
          <p:spPr>
            <a:xfrm>
              <a:off x="3293280" y="436212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186" name="Google Shape;465;p30"/>
            <p:cNvSpPr/>
            <p:nvPr/>
          </p:nvSpPr>
          <p:spPr>
            <a:xfrm>
              <a:off x="3497400" y="436212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187" name="Google Shape;466;p30"/>
            <p:cNvSpPr/>
            <p:nvPr/>
          </p:nvSpPr>
          <p:spPr>
            <a:xfrm>
              <a:off x="3701520" y="436212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188" name="Google Shape;467;p30"/>
            <p:cNvSpPr/>
            <p:nvPr/>
          </p:nvSpPr>
          <p:spPr>
            <a:xfrm>
              <a:off x="3905640" y="436212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189" name="Google Shape;468;p30"/>
            <p:cNvSpPr/>
            <p:nvPr/>
          </p:nvSpPr>
          <p:spPr>
            <a:xfrm>
              <a:off x="2669760" y="454608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190" name="Google Shape;469;p30"/>
            <p:cNvSpPr/>
            <p:nvPr/>
          </p:nvSpPr>
          <p:spPr>
            <a:xfrm>
              <a:off x="2873880" y="454608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191" name="Google Shape;470;p30"/>
            <p:cNvSpPr/>
            <p:nvPr/>
          </p:nvSpPr>
          <p:spPr>
            <a:xfrm>
              <a:off x="3078000" y="454608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192" name="Google Shape;471;p30"/>
            <p:cNvSpPr/>
            <p:nvPr/>
          </p:nvSpPr>
          <p:spPr>
            <a:xfrm>
              <a:off x="3282120" y="454608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193" name="Google Shape;472;p30"/>
            <p:cNvSpPr/>
            <p:nvPr/>
          </p:nvSpPr>
          <p:spPr>
            <a:xfrm>
              <a:off x="3486240" y="4546080"/>
              <a:ext cx="72720" cy="727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920" bIns="25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</p:grpSp>
      <p:sp>
        <p:nvSpPr>
          <p:cNvPr id="194" name="Google Shape;474;p30"/>
          <p:cNvSpPr/>
          <p:nvPr/>
        </p:nvSpPr>
        <p:spPr>
          <a:xfrm rot="18900000">
            <a:off x="5940720" y="4227480"/>
            <a:ext cx="995040" cy="11376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0320" bIns="4032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fr-FR" sz="1400" strike="noStrike" u="none">
              <a:solidFill>
                <a:srgbClr val="000000"/>
              </a:solidFill>
              <a:effectLst/>
              <a:uFillTx/>
              <a:latin typeface="Arial"/>
              <a:ea typeface="Arial"/>
            </a:endParaRPr>
          </a:p>
        </p:txBody>
      </p:sp>
      <p:sp>
        <p:nvSpPr>
          <p:cNvPr id="195" name="Google Shape;475;p30"/>
          <p:cNvSpPr/>
          <p:nvPr/>
        </p:nvSpPr>
        <p:spPr>
          <a:xfrm>
            <a:off x="4643640" y="2814840"/>
            <a:ext cx="1595520" cy="1595520"/>
          </a:xfrm>
          <a:prstGeom prst="ellipse">
            <a:avLst/>
          </a:prstGeom>
          <a:noFill/>
          <a:ln w="9525">
            <a:solidFill>
              <a:srgbClr val="f8f8f8"/>
            </a:solidFill>
            <a:prstDash val="lgDash"/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fr-FR" sz="1400" strike="noStrike" u="none">
              <a:solidFill>
                <a:srgbClr val="000000"/>
              </a:solidFill>
              <a:effectLst/>
              <a:uFillTx/>
              <a:latin typeface="Arial"/>
              <a:ea typeface="Arial"/>
            </a:endParaRPr>
          </a:p>
        </p:txBody>
      </p:sp>
      <p:pic>
        <p:nvPicPr>
          <p:cNvPr id="196" name="Image 10" descr=""/>
          <p:cNvPicPr/>
          <p:nvPr/>
        </p:nvPicPr>
        <p:blipFill>
          <a:blip r:embed="rId1"/>
          <a:stretch/>
        </p:blipFill>
        <p:spPr>
          <a:xfrm>
            <a:off x="281160" y="-63360"/>
            <a:ext cx="1509840" cy="76932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97" name="Image 12" descr=""/>
          <p:cNvPicPr/>
          <p:nvPr/>
        </p:nvPicPr>
        <p:blipFill>
          <a:blip r:embed="rId2"/>
          <a:srcRect l="0" t="0" r="63220" b="0"/>
          <a:stretch/>
        </p:blipFill>
        <p:spPr>
          <a:xfrm>
            <a:off x="8269200" y="94320"/>
            <a:ext cx="592560" cy="58824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98" name="Image 16" descr=""/>
          <p:cNvPicPr/>
          <p:nvPr/>
        </p:nvPicPr>
        <p:blipFill>
          <a:blip r:embed="rId3"/>
          <a:srcRect l="37637" t="0" r="0" b="0"/>
          <a:stretch/>
        </p:blipFill>
        <p:spPr>
          <a:xfrm>
            <a:off x="6929280" y="52200"/>
            <a:ext cx="897120" cy="53820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99" name="Image 18" descr=""/>
          <p:cNvPicPr/>
          <p:nvPr/>
        </p:nvPicPr>
        <p:blipFill>
          <a:blip r:embed="rId4"/>
          <a:srcRect l="0" t="0" r="0" b="25859"/>
          <a:stretch/>
        </p:blipFill>
        <p:spPr>
          <a:xfrm>
            <a:off x="2187360" y="123840"/>
            <a:ext cx="555120" cy="5540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00" name="Espace réservé pour une image  4"/>
          <p:cNvSpPr/>
          <p:nvPr/>
        </p:nvSpPr>
        <p:spPr>
          <a:xfrm rot="5400000">
            <a:off x="5655960" y="1311480"/>
            <a:ext cx="2851200" cy="2851200"/>
          </a:xfrm>
          <a:prstGeom prst="ellipse">
            <a:avLst/>
          </a:prstGeom>
          <a:blipFill rotWithShape="0">
            <a:blip r:embed="rId5"/>
            <a:srcRect/>
            <a:stretch/>
          </a:blipFill>
          <a:ln w="76200">
            <a:solidFill>
              <a:srgbClr val="f8f8f8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6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9" name="Google Shape;516;p34"/>
          <p:cNvGrpSpPr/>
          <p:nvPr/>
        </p:nvGrpSpPr>
        <p:grpSpPr>
          <a:xfrm>
            <a:off x="-4833360" y="2834640"/>
            <a:ext cx="7426800" cy="7287480"/>
            <a:chOff x="-4833360" y="2834640"/>
            <a:chExt cx="7426800" cy="7287480"/>
          </a:xfrm>
        </p:grpSpPr>
        <p:sp>
          <p:nvSpPr>
            <p:cNvPr id="380" name="Google Shape;517;p34"/>
            <p:cNvSpPr/>
            <p:nvPr/>
          </p:nvSpPr>
          <p:spPr>
            <a:xfrm rot="8067000">
              <a:off x="-3631680" y="3907080"/>
              <a:ext cx="5163480" cy="5142600"/>
            </a:xfrm>
            <a:prstGeom prst="rtTriangl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381" name="Google Shape;518;p34"/>
            <p:cNvSpPr/>
            <p:nvPr/>
          </p:nvSpPr>
          <p:spPr>
            <a:xfrm flipH="1" rot="10767000">
              <a:off x="-2527920" y="5663160"/>
              <a:ext cx="1778760" cy="47664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382" name="Google Shape;519;p34"/>
            <p:cNvSpPr/>
            <p:nvPr/>
          </p:nvSpPr>
          <p:spPr>
            <a:xfrm flipH="1" rot="10767000">
              <a:off x="-376560" y="6198120"/>
              <a:ext cx="995040" cy="11376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383" name="Google Shape;520;p34"/>
            <p:cNvSpPr/>
            <p:nvPr/>
          </p:nvSpPr>
          <p:spPr>
            <a:xfrm flipH="1" rot="8066400">
              <a:off x="-3357000" y="5878080"/>
              <a:ext cx="1595520" cy="1595520"/>
            </a:xfrm>
            <a:prstGeom prst="ellipse">
              <a:avLst/>
            </a:prstGeom>
            <a:noFill/>
            <a:ln w="9525">
              <a:solidFill>
                <a:srgbClr val="f8f8f8"/>
              </a:solidFill>
              <a:prstDash val="lgDash"/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384" name="Google Shape;521;p34"/>
            <p:cNvSpPr/>
            <p:nvPr/>
          </p:nvSpPr>
          <p:spPr>
            <a:xfrm flipH="1" rot="10767000">
              <a:off x="-3801240" y="5319720"/>
              <a:ext cx="995040" cy="11376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385" name="Google Shape;522;p34"/>
            <p:cNvSpPr/>
            <p:nvPr/>
          </p:nvSpPr>
          <p:spPr>
            <a:xfrm flipH="1" rot="10767000">
              <a:off x="-4831920" y="6338880"/>
              <a:ext cx="1778760" cy="32544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</p:grpSp>
      <p:sp>
        <p:nvSpPr>
          <p:cNvPr id="386" name="Google Shape;515;p34"/>
          <p:cNvSpPr/>
          <p:nvPr/>
        </p:nvSpPr>
        <p:spPr>
          <a:xfrm flipH="1" rot="13500000">
            <a:off x="7673760" y="3741120"/>
            <a:ext cx="994680" cy="11376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0320" bIns="4032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fr-FR" sz="1400" strike="noStrike" u="none">
              <a:solidFill>
                <a:srgbClr val="000000"/>
              </a:solidFill>
              <a:effectLst/>
              <a:uFillTx/>
              <a:latin typeface="Arial"/>
              <a:ea typeface="Arial"/>
            </a:endParaRPr>
          </a:p>
        </p:txBody>
      </p:sp>
      <p:grpSp>
        <p:nvGrpSpPr>
          <p:cNvPr id="387" name="Google Shape;516;p34"/>
          <p:cNvGrpSpPr/>
          <p:nvPr/>
        </p:nvGrpSpPr>
        <p:grpSpPr>
          <a:xfrm>
            <a:off x="5223240" y="-233280"/>
            <a:ext cx="5368680" cy="5365440"/>
            <a:chOff x="5223240" y="-233280"/>
            <a:chExt cx="5368680" cy="5365440"/>
          </a:xfrm>
        </p:grpSpPr>
        <p:sp>
          <p:nvSpPr>
            <p:cNvPr id="388" name="Google Shape;517;p34"/>
            <p:cNvSpPr/>
            <p:nvPr/>
          </p:nvSpPr>
          <p:spPr>
            <a:xfrm rot="10800000">
              <a:off x="5428440" y="-10440"/>
              <a:ext cx="5163480" cy="5142600"/>
            </a:xfrm>
            <a:prstGeom prst="rtTriangl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389" name="Google Shape;518;p34"/>
            <p:cNvSpPr/>
            <p:nvPr/>
          </p:nvSpPr>
          <p:spPr>
            <a:xfrm flipH="1" rot="13499400">
              <a:off x="7119720" y="1496880"/>
              <a:ext cx="1778760" cy="47664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390" name="Google Shape;519;p34"/>
            <p:cNvSpPr/>
            <p:nvPr/>
          </p:nvSpPr>
          <p:spPr>
            <a:xfrm flipH="1" rot="13500000">
              <a:off x="8490600" y="3183840"/>
              <a:ext cx="994680" cy="11376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391" name="Google Shape;520;p34"/>
            <p:cNvSpPr/>
            <p:nvPr/>
          </p:nvSpPr>
          <p:spPr>
            <a:xfrm flipH="1" rot="10800000">
              <a:off x="6015600" y="825120"/>
              <a:ext cx="1595520" cy="1595520"/>
            </a:xfrm>
            <a:prstGeom prst="ellipse">
              <a:avLst/>
            </a:prstGeom>
            <a:noFill/>
            <a:ln w="9525">
              <a:solidFill>
                <a:srgbClr val="f8f8f8"/>
              </a:solidFill>
              <a:prstDash val="lgDash"/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392" name="Google Shape;521;p34"/>
            <p:cNvSpPr/>
            <p:nvPr/>
          </p:nvSpPr>
          <p:spPr>
            <a:xfrm flipH="1" rot="13500000">
              <a:off x="6719400" y="124200"/>
              <a:ext cx="994680" cy="11376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393" name="Google Shape;522;p34"/>
            <p:cNvSpPr/>
            <p:nvPr/>
          </p:nvSpPr>
          <p:spPr>
            <a:xfrm flipH="1" rot="13499400">
              <a:off x="5077080" y="347760"/>
              <a:ext cx="1778760" cy="32544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</p:grpSp>
      <p:sp>
        <p:nvSpPr>
          <p:cNvPr id="394" name="PlaceHolder 1"/>
          <p:cNvSpPr>
            <a:spLocks noGrp="1"/>
          </p:cNvSpPr>
          <p:nvPr>
            <p:ph type="subTitle"/>
          </p:nvPr>
        </p:nvSpPr>
        <p:spPr>
          <a:xfrm>
            <a:off x="308160" y="1544040"/>
            <a:ext cx="6386400" cy="1070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marL="457200" indent="-317520">
              <a:lnSpc>
                <a:spcPct val="115000"/>
              </a:lnSpc>
              <a:tabLst>
                <a:tab algn="l" pos="0"/>
              </a:tabLst>
            </a:pPr>
            <a:r>
              <a:rPr b="1" lang="fr-FR" sz="6000" strike="noStrike" u="none">
                <a:solidFill>
                  <a:schemeClr val="dk1">
                    <a:lumMod val="50000"/>
                    <a:lumOff val="50000"/>
                  </a:schemeClr>
                </a:solidFill>
                <a:effectLst/>
                <a:uFillTx/>
                <a:latin typeface="Calibri"/>
                <a:ea typeface="Calibri"/>
              </a:rPr>
              <a:t>DÉMONSTRATION</a:t>
            </a:r>
            <a:endParaRPr b="0" lang="fr-FR" sz="6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95" name="Rectangle 6"/>
          <p:cNvSpPr/>
          <p:nvPr/>
        </p:nvSpPr>
        <p:spPr>
          <a:xfrm>
            <a:off x="5610960" y="4191480"/>
            <a:ext cx="1869120" cy="725760"/>
          </a:xfrm>
          <a:prstGeom prst="rect">
            <a:avLst/>
          </a:prstGeom>
          <a:solidFill>
            <a:srgbClr val="ffffff"/>
          </a:solidFill>
          <a:ln>
            <a:solidFill>
              <a:srgbClr val="f8f8f8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fr-FR" sz="140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  <p:sp>
        <p:nvSpPr>
          <p:cNvPr id="396" name="Google Shape;522;p34"/>
          <p:cNvSpPr/>
          <p:nvPr/>
        </p:nvSpPr>
        <p:spPr>
          <a:xfrm flipH="1" rot="13499400">
            <a:off x="-636840" y="3815640"/>
            <a:ext cx="1778760" cy="32544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fr-FR" sz="1400" strike="noStrike" u="none">
              <a:solidFill>
                <a:srgbClr val="000000"/>
              </a:solidFill>
              <a:effectLst/>
              <a:uFillTx/>
              <a:latin typeface="Arial"/>
              <a:ea typeface="Arial"/>
            </a:endParaRPr>
          </a:p>
        </p:txBody>
      </p:sp>
      <p:sp>
        <p:nvSpPr>
          <p:cNvPr id="397" name="Google Shape;518;p34"/>
          <p:cNvSpPr/>
          <p:nvPr/>
        </p:nvSpPr>
        <p:spPr>
          <a:xfrm flipH="1" rot="13499400">
            <a:off x="-90360" y="4679280"/>
            <a:ext cx="1778760" cy="47664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fr-FR" sz="1400" strike="noStrike" u="none">
              <a:solidFill>
                <a:srgbClr val="000000"/>
              </a:solidFill>
              <a:effectLst/>
              <a:uFillTx/>
              <a:latin typeface="Arial"/>
              <a:ea typeface="Arial"/>
            </a:endParaRPr>
          </a:p>
        </p:txBody>
      </p:sp>
      <p:sp>
        <p:nvSpPr>
          <p:cNvPr id="398" name="Rectangle : coins arrondis 1"/>
          <p:cNvSpPr/>
          <p:nvPr/>
        </p:nvSpPr>
        <p:spPr>
          <a:xfrm>
            <a:off x="-376920" y="2357640"/>
            <a:ext cx="6756120" cy="169200"/>
          </a:xfrm>
          <a:prstGeom prst="roundRect">
            <a:avLst>
              <a:gd name="adj" fmla="val 49808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rgbClr val="f8f8f8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fr-FR" sz="140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</p:spTree>
  </p:cSld>
  <p:transition spd="slow">
    <p:wipe dir="l"/>
  </p:transition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Rectangle : coins arrondis 1"/>
          <p:cNvSpPr/>
          <p:nvPr/>
        </p:nvSpPr>
        <p:spPr>
          <a:xfrm>
            <a:off x="-124200" y="257400"/>
            <a:ext cx="2880000" cy="740880"/>
          </a:xfrm>
          <a:prstGeom prst="roundRect">
            <a:avLst>
              <a:gd name="adj" fmla="val 16667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rgbClr val="f8f8f8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fr-FR" sz="140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  <p:grpSp>
        <p:nvGrpSpPr>
          <p:cNvPr id="400" name="Google Shape;516;p34"/>
          <p:cNvGrpSpPr/>
          <p:nvPr/>
        </p:nvGrpSpPr>
        <p:grpSpPr>
          <a:xfrm>
            <a:off x="-4833360" y="5315040"/>
            <a:ext cx="5452560" cy="2489040"/>
            <a:chOff x="-4833360" y="5315040"/>
            <a:chExt cx="5452560" cy="2489040"/>
          </a:xfrm>
        </p:grpSpPr>
        <p:sp>
          <p:nvSpPr>
            <p:cNvPr id="401" name="Google Shape;518;p34"/>
            <p:cNvSpPr/>
            <p:nvPr/>
          </p:nvSpPr>
          <p:spPr>
            <a:xfrm flipH="1" rot="10767000">
              <a:off x="-2527920" y="5663160"/>
              <a:ext cx="1778760" cy="47664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402" name="Google Shape;519;p34"/>
            <p:cNvSpPr/>
            <p:nvPr/>
          </p:nvSpPr>
          <p:spPr>
            <a:xfrm flipH="1" rot="10767000">
              <a:off x="-376560" y="6198120"/>
              <a:ext cx="995040" cy="11376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403" name="Google Shape;520;p34"/>
            <p:cNvSpPr/>
            <p:nvPr/>
          </p:nvSpPr>
          <p:spPr>
            <a:xfrm flipH="1" rot="8066400">
              <a:off x="-3357000" y="5878080"/>
              <a:ext cx="1595520" cy="1595520"/>
            </a:xfrm>
            <a:prstGeom prst="ellipse">
              <a:avLst/>
            </a:prstGeom>
            <a:noFill/>
            <a:ln w="9525">
              <a:solidFill>
                <a:srgbClr val="f8f8f8"/>
              </a:solidFill>
              <a:prstDash val="lgDash"/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404" name="Google Shape;521;p34"/>
            <p:cNvSpPr/>
            <p:nvPr/>
          </p:nvSpPr>
          <p:spPr>
            <a:xfrm flipH="1" rot="10767000">
              <a:off x="-3801240" y="5319720"/>
              <a:ext cx="995040" cy="11376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405" name="Google Shape;522;p34"/>
            <p:cNvSpPr/>
            <p:nvPr/>
          </p:nvSpPr>
          <p:spPr>
            <a:xfrm flipH="1" rot="10767000">
              <a:off x="-4831920" y="6338880"/>
              <a:ext cx="1778760" cy="32544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</p:grpSp>
      <p:grpSp>
        <p:nvGrpSpPr>
          <p:cNvPr id="406" name="Google Shape;516;p34"/>
          <p:cNvGrpSpPr/>
          <p:nvPr/>
        </p:nvGrpSpPr>
        <p:grpSpPr>
          <a:xfrm>
            <a:off x="5236920" y="-283320"/>
            <a:ext cx="5368680" cy="5427000"/>
            <a:chOff x="5236920" y="-283320"/>
            <a:chExt cx="5368680" cy="5427000"/>
          </a:xfrm>
        </p:grpSpPr>
        <p:sp>
          <p:nvSpPr>
            <p:cNvPr id="407" name="Google Shape;517;p34"/>
            <p:cNvSpPr/>
            <p:nvPr/>
          </p:nvSpPr>
          <p:spPr>
            <a:xfrm rot="10800000">
              <a:off x="5442120" y="1080"/>
              <a:ext cx="5163480" cy="5142600"/>
            </a:xfrm>
            <a:prstGeom prst="rtTriangl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408" name="Google Shape;518;p34"/>
            <p:cNvSpPr/>
            <p:nvPr/>
          </p:nvSpPr>
          <p:spPr>
            <a:xfrm flipH="1" rot="13499400">
              <a:off x="7133760" y="1446480"/>
              <a:ext cx="1778760" cy="47664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409" name="Google Shape;519;p34"/>
            <p:cNvSpPr/>
            <p:nvPr/>
          </p:nvSpPr>
          <p:spPr>
            <a:xfrm flipH="1" rot="13500000">
              <a:off x="8504640" y="3133800"/>
              <a:ext cx="994680" cy="11376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410" name="Google Shape;520;p34"/>
            <p:cNvSpPr/>
            <p:nvPr/>
          </p:nvSpPr>
          <p:spPr>
            <a:xfrm flipH="1" rot="10800000">
              <a:off x="6029640" y="775080"/>
              <a:ext cx="1595520" cy="1595520"/>
            </a:xfrm>
            <a:prstGeom prst="ellipse">
              <a:avLst/>
            </a:prstGeom>
            <a:noFill/>
            <a:ln w="9525">
              <a:solidFill>
                <a:srgbClr val="f8f8f8"/>
              </a:solidFill>
              <a:prstDash val="lgDash"/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411" name="Google Shape;521;p34"/>
            <p:cNvSpPr/>
            <p:nvPr/>
          </p:nvSpPr>
          <p:spPr>
            <a:xfrm flipH="1" rot="13500000">
              <a:off x="6733440" y="73800"/>
              <a:ext cx="994680" cy="11376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412" name="Google Shape;522;p34"/>
            <p:cNvSpPr/>
            <p:nvPr/>
          </p:nvSpPr>
          <p:spPr>
            <a:xfrm flipH="1" rot="13499400">
              <a:off x="5090760" y="297720"/>
              <a:ext cx="1778760" cy="32544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</p:grpSp>
      <p:sp>
        <p:nvSpPr>
          <p:cNvPr id="413" name="PlaceHolder 1"/>
          <p:cNvSpPr>
            <a:spLocks noGrp="1"/>
          </p:cNvSpPr>
          <p:nvPr>
            <p:ph type="subTitle"/>
          </p:nvPr>
        </p:nvSpPr>
        <p:spPr>
          <a:xfrm>
            <a:off x="50400" y="-75960"/>
            <a:ext cx="3202200" cy="1090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marL="457200" indent="-317520">
              <a:lnSpc>
                <a:spcPct val="115000"/>
              </a:lnSpc>
              <a:tabLst>
                <a:tab algn="l" pos="0"/>
              </a:tabLst>
            </a:pPr>
            <a:r>
              <a:rPr b="1" lang="fr-FR" sz="4000" strike="noStrike" u="none">
                <a:solidFill>
                  <a:schemeClr val="lt1"/>
                </a:solidFill>
                <a:effectLst/>
                <a:uFillTx/>
                <a:latin typeface="Calibri"/>
                <a:ea typeface="Calibri"/>
              </a:rPr>
              <a:t>Conclusion</a:t>
            </a:r>
            <a:endParaRPr b="0" lang="fr-FR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14" name="ZoneTexte 3"/>
          <p:cNvSpPr/>
          <p:nvPr/>
        </p:nvSpPr>
        <p:spPr>
          <a:xfrm>
            <a:off x="-37800" y="900000"/>
            <a:ext cx="8137080" cy="4661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>
              <a:lnSpc>
                <a:spcPct val="150000"/>
              </a:lnSpc>
              <a:buClr>
                <a:srgbClr val="4089e4"/>
              </a:buClr>
              <a:buSzPct val="110000"/>
              <a:buFont typeface="Wingdings" charset="2"/>
              <a:buChar char=""/>
            </a:pPr>
            <a:r>
              <a:rPr b="0" lang="fr-FR" sz="2000" strike="noStrike" u="none">
                <a:solidFill>
                  <a:schemeClr val="dk1">
                    <a:lumMod val="50000"/>
                    <a:lumOff val="50000"/>
                  </a:schemeClr>
                </a:solidFill>
                <a:effectLst/>
                <a:uFillTx/>
                <a:latin typeface="Arial"/>
                <a:ea typeface="Arial"/>
              </a:rPr>
              <a:t>Communication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>
              <a:lnSpc>
                <a:spcPct val="150000"/>
              </a:lnSpc>
              <a:buClr>
                <a:srgbClr val="4089e4"/>
              </a:buClr>
              <a:buSzPct val="110000"/>
              <a:buFont typeface="Wingdings" charset="2"/>
              <a:buChar char=""/>
            </a:pPr>
            <a:r>
              <a:rPr b="0" lang="fr-FR" sz="2000" strike="noStrike" u="none">
                <a:solidFill>
                  <a:schemeClr val="dk1">
                    <a:lumMod val="50000"/>
                    <a:lumOff val="50000"/>
                  </a:schemeClr>
                </a:solidFill>
                <a:effectLst/>
                <a:uFillTx/>
                <a:latin typeface="Arial"/>
                <a:ea typeface="Arial"/>
              </a:rPr>
              <a:t>Autonomie énergétique 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>
              <a:lnSpc>
                <a:spcPct val="150000"/>
              </a:lnSpc>
              <a:buClr>
                <a:srgbClr val="4089e4"/>
              </a:buClr>
              <a:buSzPct val="110000"/>
              <a:buFont typeface="Wingdings" charset="2"/>
              <a:buChar char=""/>
            </a:pPr>
            <a:r>
              <a:rPr b="0" lang="fr-FR" sz="2000" strike="noStrike" u="none">
                <a:solidFill>
                  <a:schemeClr val="dk1">
                    <a:lumMod val="50000"/>
                    <a:lumOff val="50000"/>
                  </a:schemeClr>
                </a:solidFill>
                <a:effectLst/>
                <a:uFillTx/>
                <a:latin typeface="Arial"/>
                <a:ea typeface="Arial"/>
              </a:rPr>
              <a:t>Détection de mouvement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>
              <a:lnSpc>
                <a:spcPct val="150000"/>
              </a:lnSpc>
              <a:buClr>
                <a:srgbClr val="4089e4"/>
              </a:buClr>
              <a:buSzPct val="110000"/>
              <a:buFont typeface="Wingdings" charset="2"/>
              <a:buChar char=""/>
            </a:pPr>
            <a:r>
              <a:rPr b="0" lang="fr-FR" sz="2000" strike="noStrike" u="none">
                <a:solidFill>
                  <a:schemeClr val="dk1">
                    <a:lumMod val="50000"/>
                    <a:lumOff val="50000"/>
                  </a:schemeClr>
                </a:solidFill>
                <a:effectLst/>
                <a:uFillTx/>
                <a:latin typeface="Arial"/>
                <a:ea typeface="Arial"/>
              </a:rPr>
              <a:t>Interface graphique complète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>
              <a:lnSpc>
                <a:spcPct val="150000"/>
              </a:lnSpc>
              <a:buClr>
                <a:srgbClr val="4089e4"/>
              </a:buClr>
              <a:buSzPct val="110000"/>
              <a:buFont typeface="Wingdings" charset="2"/>
              <a:buChar char=""/>
            </a:pPr>
            <a:r>
              <a:rPr b="0" lang="fr-FR" sz="2000" strike="noStrike" u="none">
                <a:solidFill>
                  <a:schemeClr val="dk1">
                    <a:lumMod val="50000"/>
                    <a:lumOff val="50000"/>
                  </a:schemeClr>
                </a:solidFill>
                <a:effectLst/>
                <a:uFillTx/>
                <a:latin typeface="Arial"/>
                <a:ea typeface="Arial"/>
              </a:rPr>
              <a:t>Application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>
              <a:lnSpc>
                <a:spcPct val="150000"/>
              </a:lnSpc>
              <a:buClr>
                <a:srgbClr val="4089e4"/>
              </a:buClr>
              <a:buSzPct val="110000"/>
              <a:buFont typeface="Wingdings" charset="2"/>
              <a:buChar char=""/>
            </a:pPr>
            <a:r>
              <a:rPr b="0" lang="fr-FR" sz="2000" strike="noStrike" u="none">
                <a:solidFill>
                  <a:schemeClr val="dk1">
                    <a:lumMod val="50000"/>
                    <a:lumOff val="50000"/>
                  </a:schemeClr>
                </a:solidFill>
                <a:effectLst/>
                <a:uFillTx/>
                <a:latin typeface="Arial"/>
                <a:ea typeface="Arial"/>
              </a:rPr>
              <a:t>Ergonomie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>
              <a:lnSpc>
                <a:spcPct val="150000"/>
              </a:lnSpc>
              <a:buClr>
                <a:srgbClr val="4089e4"/>
              </a:buClr>
              <a:buSzPct val="110000"/>
              <a:buFont typeface="Wingdings" charset="2"/>
              <a:buChar char=""/>
            </a:pPr>
            <a:r>
              <a:rPr b="0" lang="fr-FR" sz="2000" strike="noStrike" u="none">
                <a:solidFill>
                  <a:schemeClr val="dk1">
                    <a:lumMod val="50000"/>
                    <a:lumOff val="50000"/>
                  </a:schemeClr>
                </a:solidFill>
                <a:effectLst/>
                <a:uFillTx/>
                <a:latin typeface="Arial"/>
                <a:ea typeface="Arial"/>
              </a:rPr>
              <a:t>Mesure batterie 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>
              <a:lnSpc>
                <a:spcPct val="150000"/>
              </a:lnSpc>
              <a:buClr>
                <a:srgbClr val="4089e4"/>
              </a:buClr>
              <a:buSzPct val="110000"/>
              <a:buFont typeface="Wingdings" charset="2"/>
              <a:buChar char=""/>
            </a:pPr>
            <a:r>
              <a:rPr b="0" lang="fr-FR" sz="2000" strike="noStrike" u="none">
                <a:solidFill>
                  <a:schemeClr val="dk1">
                    <a:lumMod val="50000"/>
                    <a:lumOff val="50000"/>
                  </a:schemeClr>
                </a:solidFill>
                <a:effectLst/>
                <a:uFillTx/>
                <a:latin typeface="Arial"/>
                <a:ea typeface="Arial"/>
              </a:rPr>
              <a:t>Stockage d’informations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415" name="Graphique 10" descr="Coche avec un remplissage uni"/>
          <p:cNvPicPr/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/>
        </p:blipFill>
        <p:spPr>
          <a:xfrm>
            <a:off x="2160000" y="1080000"/>
            <a:ext cx="308160" cy="30816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416" name="Graphique 29" descr="Coche avec un remplissage uni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3240000" y="2031120"/>
            <a:ext cx="308160" cy="30816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417" name="Graphique 30" descr="Coche avec un remplissage uni"/>
          <p:cNvPicPr/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/>
        </p:blipFill>
        <p:spPr>
          <a:xfrm>
            <a:off x="3060000" y="1620000"/>
            <a:ext cx="308160" cy="30816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418" name="Graphique 32" descr="Coche avec un remplissage uni"/>
          <p:cNvPicPr/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/>
        </p:blipFill>
        <p:spPr>
          <a:xfrm>
            <a:off x="3780000" y="2520000"/>
            <a:ext cx="308160" cy="30816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419" name="Graphique 22" descr="Fermer avec un remplissage uni"/>
          <p:cNvPicPr/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/>
        </p:blipFill>
        <p:spPr>
          <a:xfrm>
            <a:off x="1620000" y="3420000"/>
            <a:ext cx="308160" cy="30816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420" name="Graphique 35" descr="Fermer avec un remplissage uni"/>
          <p:cNvPicPr/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/>
        </p:blipFill>
        <p:spPr>
          <a:xfrm>
            <a:off x="3111120" y="4320000"/>
            <a:ext cx="308160" cy="30816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421" name="" descr=""/>
          <p:cNvPicPr/>
          <p:nvPr/>
        </p:nvPicPr>
        <p:blipFill>
          <a:blip r:embed="rId13"/>
          <a:srcRect l="21699" t="25891" r="20052" b="33708"/>
          <a:stretch/>
        </p:blipFill>
        <p:spPr>
          <a:xfrm rot="21594000">
            <a:off x="1739160" y="2924640"/>
            <a:ext cx="418680" cy="31284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422" name="Graphique 2" descr="Fermer avec un remplissage uni"/>
          <p:cNvPicPr/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/>
        </p:blipFill>
        <p:spPr>
          <a:xfrm>
            <a:off x="2160000" y="3831120"/>
            <a:ext cx="308160" cy="308160"/>
          </a:xfrm>
          <a:prstGeom prst="rect">
            <a:avLst/>
          </a:prstGeom>
          <a:noFill/>
          <a:ln w="0">
            <a:noFill/>
          </a:ln>
        </p:spPr>
      </p:pic>
    </p:spTree>
  </p:cSld>
  <p:transition spd="slow">
    <p:wipe dir="l"/>
  </p:transition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Rectangle : coins arrondis 20"/>
          <p:cNvSpPr/>
          <p:nvPr/>
        </p:nvSpPr>
        <p:spPr>
          <a:xfrm>
            <a:off x="-311040" y="150120"/>
            <a:ext cx="3269160" cy="588960"/>
          </a:xfrm>
          <a:prstGeom prst="roundRect">
            <a:avLst>
              <a:gd name="adj" fmla="val 40618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rgbClr val="f8f8f8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fr-FR" sz="140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  <p:sp>
        <p:nvSpPr>
          <p:cNvPr id="202" name="PlaceHolder 1"/>
          <p:cNvSpPr>
            <a:spLocks noGrp="1"/>
          </p:cNvSpPr>
          <p:nvPr>
            <p:ph type="title"/>
          </p:nvPr>
        </p:nvSpPr>
        <p:spPr>
          <a:xfrm>
            <a:off x="505080" y="80640"/>
            <a:ext cx="2417040" cy="571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3200" strike="noStrike" u="none">
                <a:solidFill>
                  <a:schemeClr val="lt1"/>
                </a:solidFill>
                <a:effectLst/>
                <a:uFillTx/>
                <a:latin typeface="Calibri"/>
                <a:ea typeface="Calibri"/>
              </a:rPr>
              <a:t>Sommaire :</a:t>
            </a:r>
            <a:endParaRPr b="0" lang="fr-F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03" name="ZoneTexte 5"/>
          <p:cNvSpPr/>
          <p:nvPr/>
        </p:nvSpPr>
        <p:spPr>
          <a:xfrm>
            <a:off x="322920" y="897840"/>
            <a:ext cx="363600" cy="516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fr-FR" sz="2800" strike="noStrike" u="none">
                <a:solidFill>
                  <a:schemeClr val="lt1"/>
                </a:solidFill>
                <a:effectLst/>
                <a:uFillTx/>
                <a:latin typeface="Rockwell Extra Bold"/>
                <a:ea typeface="Arial"/>
              </a:rPr>
              <a:t>1</a:t>
            </a:r>
            <a:endParaRPr b="0" lang="fr-FR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pSp>
        <p:nvGrpSpPr>
          <p:cNvPr id="204" name="Groupe 11"/>
          <p:cNvGrpSpPr/>
          <p:nvPr/>
        </p:nvGrpSpPr>
        <p:grpSpPr>
          <a:xfrm>
            <a:off x="276840" y="1062720"/>
            <a:ext cx="5292000" cy="730800"/>
            <a:chOff x="276840" y="1062720"/>
            <a:chExt cx="5292000" cy="730800"/>
          </a:xfrm>
        </p:grpSpPr>
        <p:sp>
          <p:nvSpPr>
            <p:cNvPr id="205" name="Google Shape;498;p32"/>
            <p:cNvSpPr/>
            <p:nvPr/>
          </p:nvSpPr>
          <p:spPr>
            <a:xfrm>
              <a:off x="722520" y="1062720"/>
              <a:ext cx="4846320" cy="7308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b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r>
                <a:rPr b="1" lang="fr-FR" sz="2400" strike="noStrike" u="none">
                  <a:solidFill>
                    <a:schemeClr val="dk1"/>
                  </a:solidFill>
                  <a:effectLst/>
                  <a:uFillTx/>
                  <a:latin typeface="Calibri"/>
                  <a:ea typeface="Calibri"/>
                </a:rPr>
                <a:t>INTRODUCTION ET CONTEXTE</a:t>
              </a:r>
              <a:endParaRPr b="0" lang="fr-FR" sz="2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0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6" name="Ellipse 24"/>
            <p:cNvSpPr/>
            <p:nvPr/>
          </p:nvSpPr>
          <p:spPr>
            <a:xfrm>
              <a:off x="276840" y="1122480"/>
              <a:ext cx="502560" cy="522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rgbClr val="ffffff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</a:pPr>
              <a:endParaRPr b="0" lang="fr-FR" sz="1400" strike="noStrike" u="none">
                <a:solidFill>
                  <a:schemeClr val="lt1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207" name="ZoneTexte 25"/>
            <p:cNvSpPr/>
            <p:nvPr/>
          </p:nvSpPr>
          <p:spPr>
            <a:xfrm>
              <a:off x="294120" y="1110960"/>
              <a:ext cx="363600" cy="5166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</a:pPr>
              <a:r>
                <a:rPr b="0" lang="fr-FR" sz="2800" strike="noStrike" u="none">
                  <a:solidFill>
                    <a:schemeClr val="lt1"/>
                  </a:solidFill>
                  <a:effectLst/>
                  <a:uFillTx/>
                  <a:latin typeface="Rockwell Extra Bold"/>
                  <a:ea typeface="Arial"/>
                </a:rPr>
                <a:t>1</a:t>
              </a:r>
              <a:endParaRPr b="0" lang="fr-FR" sz="2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8" name="Flèche : droite 26"/>
            <p:cNvSpPr/>
            <p:nvPr/>
          </p:nvSpPr>
          <p:spPr>
            <a:xfrm>
              <a:off x="528480" y="1560600"/>
              <a:ext cx="4302000" cy="84240"/>
            </a:xfrm>
            <a:prstGeom prst="rightArrow">
              <a:avLst>
                <a:gd name="adj1" fmla="val 38827"/>
                <a:gd name="adj2" fmla="val 111461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rgbClr val="4089e4"/>
              </a:solidFill>
              <a:round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/>
          </p:style>
          <p:txBody>
            <a:bodyPr lIns="90000" rIns="90000" tIns="-11880" bIns="-11880" anchor="ctr">
              <a:noAutofit/>
            </a:bodyPr>
            <a:p>
              <a:pPr algn="ctr">
                <a:lnSpc>
                  <a:spcPct val="100000"/>
                </a:lnSpc>
              </a:pPr>
              <a:endParaRPr b="0" lang="fr-FR" sz="1400" strike="noStrike" u="none">
                <a:solidFill>
                  <a:schemeClr val="dk1">
                    <a:lumMod val="50000"/>
                    <a:lumOff val="50000"/>
                  </a:schemeClr>
                </a:solidFill>
                <a:effectLst/>
                <a:uFillTx/>
                <a:latin typeface="Arial"/>
                <a:ea typeface="Arial"/>
              </a:endParaRPr>
            </a:p>
          </p:txBody>
        </p:sp>
      </p:grpSp>
      <p:grpSp>
        <p:nvGrpSpPr>
          <p:cNvPr id="209" name="Groupe 18"/>
          <p:cNvGrpSpPr/>
          <p:nvPr/>
        </p:nvGrpSpPr>
        <p:grpSpPr>
          <a:xfrm>
            <a:off x="288720" y="2153160"/>
            <a:ext cx="3994560" cy="1589760"/>
            <a:chOff x="288720" y="2153160"/>
            <a:chExt cx="3994560" cy="1589760"/>
          </a:xfrm>
        </p:grpSpPr>
        <p:sp>
          <p:nvSpPr>
            <p:cNvPr id="210" name="Google Shape;498;p32"/>
            <p:cNvSpPr/>
            <p:nvPr/>
          </p:nvSpPr>
          <p:spPr>
            <a:xfrm>
              <a:off x="734400" y="2153160"/>
              <a:ext cx="3548880" cy="15462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b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r>
                <a:rPr b="1" lang="fr-FR" sz="2400" strike="noStrike" u="none">
                  <a:solidFill>
                    <a:schemeClr val="dk1"/>
                  </a:solidFill>
                  <a:effectLst/>
                  <a:uFillTx/>
                  <a:latin typeface="Calibri"/>
                  <a:ea typeface="Calibri"/>
                </a:rPr>
                <a:t>L’APPLA WATCH </a:t>
              </a:r>
              <a:endParaRPr b="0" lang="fr-FR" sz="2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2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1" name="Ellipse 27"/>
            <p:cNvSpPr/>
            <p:nvPr/>
          </p:nvSpPr>
          <p:spPr>
            <a:xfrm>
              <a:off x="288720" y="2810880"/>
              <a:ext cx="502560" cy="52632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rgbClr val="ffffff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</a:pPr>
              <a:endParaRPr b="0" lang="fr-FR" sz="1400" strike="noStrike" u="none">
                <a:solidFill>
                  <a:schemeClr val="lt1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212" name="ZoneTexte 28"/>
            <p:cNvSpPr/>
            <p:nvPr/>
          </p:nvSpPr>
          <p:spPr>
            <a:xfrm>
              <a:off x="306000" y="2799360"/>
              <a:ext cx="363600" cy="943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</a:pPr>
              <a:r>
                <a:rPr b="0" lang="fr-FR" sz="2800" strike="noStrike" u="none">
                  <a:solidFill>
                    <a:schemeClr val="lt1"/>
                  </a:solidFill>
                  <a:effectLst/>
                  <a:uFillTx/>
                  <a:latin typeface="Rockwell Extra Bold"/>
                  <a:ea typeface="Arial"/>
                </a:rPr>
                <a:t>3</a:t>
              </a:r>
              <a:endParaRPr b="0" lang="fr-FR" sz="2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  <a:p>
              <a:pPr>
                <a:lnSpc>
                  <a:spcPct val="100000"/>
                </a:lnSpc>
              </a:pPr>
              <a:endParaRPr b="0" lang="fr-FR" sz="2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3" name="Flèche : droite 29"/>
            <p:cNvSpPr/>
            <p:nvPr/>
          </p:nvSpPr>
          <p:spPr>
            <a:xfrm>
              <a:off x="540360" y="3252600"/>
              <a:ext cx="2511360" cy="84960"/>
            </a:xfrm>
            <a:prstGeom prst="rightArrow">
              <a:avLst>
                <a:gd name="adj1" fmla="val 38827"/>
                <a:gd name="adj2" fmla="val 111461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rgbClr val="4089e4"/>
              </a:solidFill>
              <a:round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/>
          </p:style>
          <p:txBody>
            <a:bodyPr lIns="90000" rIns="90000" tIns="-11880" bIns="-11880" anchor="ctr">
              <a:noAutofit/>
            </a:bodyPr>
            <a:p>
              <a:pPr algn="ctr">
                <a:lnSpc>
                  <a:spcPct val="100000"/>
                </a:lnSpc>
              </a:pPr>
              <a:endParaRPr b="0" lang="fr-FR" sz="1400" strike="noStrike" u="none">
                <a:solidFill>
                  <a:schemeClr val="dk1">
                    <a:lumMod val="50000"/>
                    <a:lumOff val="50000"/>
                  </a:schemeClr>
                </a:solidFill>
                <a:effectLst/>
                <a:uFillTx/>
                <a:latin typeface="Arial"/>
                <a:ea typeface="Arial"/>
              </a:endParaRPr>
            </a:p>
          </p:txBody>
        </p:sp>
      </p:grpSp>
      <p:grpSp>
        <p:nvGrpSpPr>
          <p:cNvPr id="214" name="Groupe 12"/>
          <p:cNvGrpSpPr/>
          <p:nvPr/>
        </p:nvGrpSpPr>
        <p:grpSpPr>
          <a:xfrm>
            <a:off x="307440" y="3635640"/>
            <a:ext cx="2812320" cy="730800"/>
            <a:chOff x="307440" y="3635640"/>
            <a:chExt cx="2812320" cy="730800"/>
          </a:xfrm>
        </p:grpSpPr>
        <p:sp>
          <p:nvSpPr>
            <p:cNvPr id="215" name="Google Shape;498;p32"/>
            <p:cNvSpPr/>
            <p:nvPr/>
          </p:nvSpPr>
          <p:spPr>
            <a:xfrm>
              <a:off x="811080" y="3635640"/>
              <a:ext cx="2308680" cy="7308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b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r>
                <a:rPr b="1" lang="fr-FR" sz="2400" strike="noStrike" u="none">
                  <a:solidFill>
                    <a:schemeClr val="dk1"/>
                  </a:solidFill>
                  <a:effectLst/>
                  <a:uFillTx/>
                  <a:latin typeface="Calibri"/>
                  <a:ea typeface="Calibri"/>
                </a:rPr>
                <a:t>RESULTATS</a:t>
              </a:r>
              <a:endParaRPr b="0" lang="fr-FR" sz="2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0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6" name="Ellipse 30"/>
            <p:cNvSpPr/>
            <p:nvPr/>
          </p:nvSpPr>
          <p:spPr>
            <a:xfrm>
              <a:off x="307440" y="3686760"/>
              <a:ext cx="502560" cy="522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rgbClr val="ffffff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</a:pPr>
              <a:endParaRPr b="0" lang="fr-FR" sz="1400" strike="noStrike" u="none">
                <a:solidFill>
                  <a:schemeClr val="lt1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217" name="ZoneTexte 31"/>
            <p:cNvSpPr/>
            <p:nvPr/>
          </p:nvSpPr>
          <p:spPr>
            <a:xfrm>
              <a:off x="325080" y="3674880"/>
              <a:ext cx="363600" cy="5166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</a:pPr>
              <a:r>
                <a:rPr b="0" lang="fr-FR" sz="2800" strike="noStrike" u="none">
                  <a:solidFill>
                    <a:schemeClr val="lt1"/>
                  </a:solidFill>
                  <a:effectLst/>
                  <a:uFillTx/>
                  <a:latin typeface="Rockwell Extra Bold"/>
                  <a:ea typeface="Arial"/>
                </a:rPr>
                <a:t>4</a:t>
              </a:r>
              <a:endParaRPr b="0" lang="fr-FR" sz="2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8" name="Flèche : droite 32"/>
            <p:cNvSpPr/>
            <p:nvPr/>
          </p:nvSpPr>
          <p:spPr>
            <a:xfrm>
              <a:off x="559440" y="4124520"/>
              <a:ext cx="2185560" cy="84240"/>
            </a:xfrm>
            <a:prstGeom prst="rightArrow">
              <a:avLst>
                <a:gd name="adj1" fmla="val 38827"/>
                <a:gd name="adj2" fmla="val 111461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rgbClr val="4089e4"/>
              </a:solidFill>
              <a:round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/>
          </p:style>
          <p:txBody>
            <a:bodyPr lIns="90000" rIns="90000" tIns="-11880" bIns="-11880" anchor="ctr">
              <a:noAutofit/>
            </a:bodyPr>
            <a:p>
              <a:pPr algn="ctr">
                <a:lnSpc>
                  <a:spcPct val="100000"/>
                </a:lnSpc>
              </a:pPr>
              <a:endParaRPr b="0" lang="fr-FR" sz="1400" strike="noStrike" u="none">
                <a:solidFill>
                  <a:schemeClr val="dk1">
                    <a:lumMod val="50000"/>
                    <a:lumOff val="50000"/>
                  </a:schemeClr>
                </a:solidFill>
                <a:effectLst/>
                <a:uFillTx/>
                <a:latin typeface="Arial"/>
                <a:ea typeface="Arial"/>
              </a:endParaRPr>
            </a:p>
          </p:txBody>
        </p:sp>
      </p:grpSp>
      <p:grpSp>
        <p:nvGrpSpPr>
          <p:cNvPr id="219" name="Groupe 13"/>
          <p:cNvGrpSpPr/>
          <p:nvPr/>
        </p:nvGrpSpPr>
        <p:grpSpPr>
          <a:xfrm>
            <a:off x="5522760" y="3635640"/>
            <a:ext cx="2909520" cy="730800"/>
            <a:chOff x="5522760" y="3635640"/>
            <a:chExt cx="2909520" cy="730800"/>
          </a:xfrm>
        </p:grpSpPr>
        <p:sp>
          <p:nvSpPr>
            <p:cNvPr id="220" name="Google Shape;498;p32"/>
            <p:cNvSpPr/>
            <p:nvPr/>
          </p:nvSpPr>
          <p:spPr>
            <a:xfrm>
              <a:off x="6009120" y="3635640"/>
              <a:ext cx="2423160" cy="7308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b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r>
                <a:rPr b="1" lang="fr-FR" sz="2400" strike="noStrike" u="none">
                  <a:solidFill>
                    <a:schemeClr val="dk1"/>
                  </a:solidFill>
                  <a:effectLst/>
                  <a:uFillTx/>
                  <a:latin typeface="Calibri"/>
                  <a:ea typeface="Calibri"/>
                </a:rPr>
                <a:t>CONCLUSION</a:t>
              </a:r>
              <a:endParaRPr b="0" lang="fr-FR" sz="2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0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1" name="Ellipse 33"/>
            <p:cNvSpPr/>
            <p:nvPr/>
          </p:nvSpPr>
          <p:spPr>
            <a:xfrm>
              <a:off x="5522760" y="3651120"/>
              <a:ext cx="502560" cy="522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rgbClr val="ffffff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</a:pPr>
              <a:endParaRPr b="0" lang="fr-FR" sz="1400" strike="noStrike" u="none">
                <a:solidFill>
                  <a:schemeClr val="lt1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222" name="ZoneTexte 34"/>
            <p:cNvSpPr/>
            <p:nvPr/>
          </p:nvSpPr>
          <p:spPr>
            <a:xfrm>
              <a:off x="5540400" y="3639600"/>
              <a:ext cx="363600" cy="5166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</a:pPr>
              <a:r>
                <a:rPr b="0" lang="fr-FR" sz="2800" strike="noStrike" u="none">
                  <a:solidFill>
                    <a:schemeClr val="lt1"/>
                  </a:solidFill>
                  <a:effectLst/>
                  <a:uFillTx/>
                  <a:latin typeface="Rockwell Extra Bold"/>
                  <a:ea typeface="Arial"/>
                </a:rPr>
                <a:t>6</a:t>
              </a:r>
              <a:endParaRPr b="0" lang="fr-FR" sz="2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3" name="Flèche : droite 35"/>
            <p:cNvSpPr/>
            <p:nvPr/>
          </p:nvSpPr>
          <p:spPr>
            <a:xfrm>
              <a:off x="5774760" y="4089240"/>
              <a:ext cx="2394360" cy="84240"/>
            </a:xfrm>
            <a:prstGeom prst="rightArrow">
              <a:avLst>
                <a:gd name="adj1" fmla="val 38827"/>
                <a:gd name="adj2" fmla="val 111461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rgbClr val="4089e4"/>
              </a:solidFill>
              <a:round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/>
          </p:style>
          <p:txBody>
            <a:bodyPr lIns="90000" rIns="90000" tIns="-11880" bIns="-11880" anchor="ctr">
              <a:noAutofit/>
            </a:bodyPr>
            <a:p>
              <a:pPr algn="ctr">
                <a:lnSpc>
                  <a:spcPct val="100000"/>
                </a:lnSpc>
              </a:pPr>
              <a:endParaRPr b="0" lang="fr-FR" sz="1400" strike="noStrike" u="none">
                <a:solidFill>
                  <a:schemeClr val="dk1">
                    <a:lumMod val="50000"/>
                    <a:lumOff val="50000"/>
                  </a:schemeClr>
                </a:solidFill>
                <a:effectLst/>
                <a:uFillTx/>
                <a:latin typeface="Arial"/>
                <a:ea typeface="Arial"/>
              </a:endParaRPr>
            </a:p>
          </p:txBody>
        </p:sp>
      </p:grpSp>
      <p:grpSp>
        <p:nvGrpSpPr>
          <p:cNvPr id="224" name="Groupe 19"/>
          <p:cNvGrpSpPr/>
          <p:nvPr/>
        </p:nvGrpSpPr>
        <p:grpSpPr>
          <a:xfrm>
            <a:off x="5505480" y="2751480"/>
            <a:ext cx="3097080" cy="536760"/>
            <a:chOff x="5505480" y="2751480"/>
            <a:chExt cx="3097080" cy="536760"/>
          </a:xfrm>
        </p:grpSpPr>
        <p:sp>
          <p:nvSpPr>
            <p:cNvPr id="225" name="ZoneTexte 44"/>
            <p:cNvSpPr/>
            <p:nvPr/>
          </p:nvSpPr>
          <p:spPr>
            <a:xfrm>
              <a:off x="5991480" y="2773080"/>
              <a:ext cx="2611080" cy="455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</a:pPr>
              <a:r>
                <a:rPr b="1" lang="fr-FR" sz="2400" strike="noStrike" u="none">
                  <a:solidFill>
                    <a:schemeClr val="dk1"/>
                  </a:solidFill>
                  <a:effectLst/>
                  <a:uFillTx/>
                  <a:latin typeface="Calibri"/>
                  <a:ea typeface="Calibri"/>
                </a:rPr>
                <a:t>DEMONSTRATION</a:t>
              </a:r>
              <a:endParaRPr b="0" lang="fr-FR" sz="2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6" name="Ellipse 46"/>
            <p:cNvSpPr/>
            <p:nvPr/>
          </p:nvSpPr>
          <p:spPr>
            <a:xfrm>
              <a:off x="5505480" y="2766240"/>
              <a:ext cx="502560" cy="522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rgbClr val="ffffff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</a:pPr>
              <a:endParaRPr b="0" lang="fr-FR" sz="1400" strike="noStrike" u="none">
                <a:solidFill>
                  <a:schemeClr val="lt1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227" name="ZoneTexte 47"/>
            <p:cNvSpPr/>
            <p:nvPr/>
          </p:nvSpPr>
          <p:spPr>
            <a:xfrm>
              <a:off x="5522760" y="2751480"/>
              <a:ext cx="363600" cy="5166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</a:pPr>
              <a:r>
                <a:rPr b="0" lang="fr-FR" sz="2800" strike="noStrike" u="none">
                  <a:solidFill>
                    <a:schemeClr val="lt1"/>
                  </a:solidFill>
                  <a:effectLst/>
                  <a:uFillTx/>
                  <a:latin typeface="Rockwell Extra Bold"/>
                  <a:ea typeface="Arial"/>
                </a:rPr>
                <a:t>5</a:t>
              </a:r>
              <a:endParaRPr b="0" lang="fr-FR" sz="2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8" name="Flèche : droite 48"/>
            <p:cNvSpPr/>
            <p:nvPr/>
          </p:nvSpPr>
          <p:spPr>
            <a:xfrm>
              <a:off x="5757120" y="3218040"/>
              <a:ext cx="2845440" cy="66600"/>
            </a:xfrm>
            <a:prstGeom prst="rightArrow">
              <a:avLst>
                <a:gd name="adj1" fmla="val 38827"/>
                <a:gd name="adj2" fmla="val 111461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rgbClr val="4089e4"/>
              </a:solidFill>
              <a:round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/>
          </p:style>
          <p:txBody>
            <a:bodyPr lIns="90000" rIns="90000" tIns="-18720" bIns="-18720" anchor="ctr">
              <a:noAutofit/>
            </a:bodyPr>
            <a:p>
              <a:pPr algn="ctr">
                <a:lnSpc>
                  <a:spcPct val="100000"/>
                </a:lnSpc>
              </a:pPr>
              <a:endParaRPr b="0" lang="fr-FR" sz="1400" strike="noStrike" u="none">
                <a:solidFill>
                  <a:schemeClr val="dk1">
                    <a:lumMod val="50000"/>
                    <a:lumOff val="50000"/>
                  </a:schemeClr>
                </a:solidFill>
                <a:effectLst/>
                <a:uFillTx/>
                <a:latin typeface="Arial"/>
                <a:ea typeface="Arial"/>
              </a:endParaRPr>
            </a:p>
          </p:txBody>
        </p:sp>
      </p:grpSp>
      <p:grpSp>
        <p:nvGrpSpPr>
          <p:cNvPr id="229" name="Groupe 51"/>
          <p:cNvGrpSpPr/>
          <p:nvPr/>
        </p:nvGrpSpPr>
        <p:grpSpPr>
          <a:xfrm>
            <a:off x="306000" y="1312560"/>
            <a:ext cx="3994920" cy="1590120"/>
            <a:chOff x="306000" y="1312560"/>
            <a:chExt cx="3994920" cy="1590120"/>
          </a:xfrm>
        </p:grpSpPr>
        <p:sp>
          <p:nvSpPr>
            <p:cNvPr id="230" name="Google Shape;498;p32"/>
            <p:cNvSpPr/>
            <p:nvPr/>
          </p:nvSpPr>
          <p:spPr>
            <a:xfrm>
              <a:off x="752040" y="1312560"/>
              <a:ext cx="3548880" cy="15462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b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r>
                <a:rPr b="1" lang="fr-FR" sz="2400" strike="noStrike" u="none">
                  <a:solidFill>
                    <a:schemeClr val="dk1"/>
                  </a:solidFill>
                  <a:effectLst/>
                  <a:uFillTx/>
                  <a:latin typeface="Calibri"/>
                  <a:ea typeface="Calibri"/>
                </a:rPr>
                <a:t>CAHIER DES CHARGES</a:t>
              </a:r>
              <a:endParaRPr b="0" lang="fr-FR" sz="2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2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1" name="Ellipse 53"/>
            <p:cNvSpPr/>
            <p:nvPr/>
          </p:nvSpPr>
          <p:spPr>
            <a:xfrm>
              <a:off x="306000" y="1970640"/>
              <a:ext cx="502560" cy="52632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rgbClr val="ffffff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</a:pPr>
              <a:endParaRPr b="0" lang="fr-FR" sz="1400" strike="noStrike" u="none">
                <a:solidFill>
                  <a:schemeClr val="lt1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232" name="ZoneTexte 54"/>
            <p:cNvSpPr/>
            <p:nvPr/>
          </p:nvSpPr>
          <p:spPr>
            <a:xfrm>
              <a:off x="323640" y="1959120"/>
              <a:ext cx="363600" cy="943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</a:pPr>
              <a:r>
                <a:rPr b="0" lang="fr-FR" sz="2800" strike="noStrike" u="none">
                  <a:solidFill>
                    <a:schemeClr val="lt1"/>
                  </a:solidFill>
                  <a:effectLst/>
                  <a:uFillTx/>
                  <a:latin typeface="Rockwell Extra Bold"/>
                  <a:ea typeface="Arial"/>
                </a:rPr>
                <a:t>2</a:t>
              </a:r>
              <a:endParaRPr b="0" lang="fr-FR" sz="2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  <a:p>
              <a:pPr>
                <a:lnSpc>
                  <a:spcPct val="100000"/>
                </a:lnSpc>
              </a:pPr>
              <a:endParaRPr b="0" lang="fr-FR" sz="2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3" name="Flèche : droite 55"/>
            <p:cNvSpPr/>
            <p:nvPr/>
          </p:nvSpPr>
          <p:spPr>
            <a:xfrm>
              <a:off x="558000" y="2412000"/>
              <a:ext cx="3659040" cy="84960"/>
            </a:xfrm>
            <a:prstGeom prst="rightArrow">
              <a:avLst>
                <a:gd name="adj1" fmla="val 38827"/>
                <a:gd name="adj2" fmla="val 111461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rgbClr val="4089e4"/>
              </a:solidFill>
              <a:round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/>
          </p:style>
          <p:txBody>
            <a:bodyPr lIns="90000" rIns="90000" tIns="-11880" bIns="-11880" anchor="ctr">
              <a:noAutofit/>
            </a:bodyPr>
            <a:p>
              <a:pPr algn="ctr">
                <a:lnSpc>
                  <a:spcPct val="100000"/>
                </a:lnSpc>
              </a:pPr>
              <a:endParaRPr b="0" lang="fr-FR" sz="1400" strike="noStrike" u="none">
                <a:solidFill>
                  <a:schemeClr val="dk1">
                    <a:lumMod val="50000"/>
                    <a:lumOff val="50000"/>
                  </a:schemeClr>
                </a:solidFill>
                <a:effectLst/>
                <a:uFillTx/>
                <a:latin typeface="Arial"/>
                <a:ea typeface="Arial"/>
              </a:endParaRPr>
            </a:p>
          </p:txBody>
        </p:sp>
      </p:grpSp>
    </p:spTree>
  </p:cSld>
  <p:transition spd="slow">
    <p:wipe dir="l"/>
  </p:transition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Rectangle : coins arrondis 1"/>
          <p:cNvSpPr/>
          <p:nvPr/>
        </p:nvSpPr>
        <p:spPr>
          <a:xfrm>
            <a:off x="-298440" y="368280"/>
            <a:ext cx="5186880" cy="653040"/>
          </a:xfrm>
          <a:prstGeom prst="roundRect">
            <a:avLst>
              <a:gd name="adj" fmla="val 26376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rgbClr val="f8f8f8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fr-FR" sz="140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  <p:sp>
        <p:nvSpPr>
          <p:cNvPr id="235" name="PlaceHolder 1"/>
          <p:cNvSpPr>
            <a:spLocks noGrp="1"/>
          </p:cNvSpPr>
          <p:nvPr>
            <p:ph type="title"/>
          </p:nvPr>
        </p:nvSpPr>
        <p:spPr>
          <a:xfrm>
            <a:off x="54360" y="322920"/>
            <a:ext cx="5614920" cy="571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3200" strike="noStrike" u="none">
                <a:solidFill>
                  <a:schemeClr val="lt1"/>
                </a:solidFill>
                <a:effectLst/>
                <a:uFillTx/>
                <a:latin typeface="Arial"/>
                <a:ea typeface="Archivo Black"/>
              </a:rPr>
              <a:t>Introduction et contexte</a:t>
            </a:r>
            <a:endParaRPr b="0" lang="fr-F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236" name="Image 4" descr=""/>
          <p:cNvPicPr/>
          <p:nvPr/>
        </p:nvPicPr>
        <p:blipFill>
          <a:blip r:embed="rId1"/>
          <a:stretch/>
        </p:blipFill>
        <p:spPr>
          <a:xfrm>
            <a:off x="273960" y="1284840"/>
            <a:ext cx="3090600" cy="309060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37" name="ZoneTexte 5"/>
          <p:cNvSpPr/>
          <p:nvPr/>
        </p:nvSpPr>
        <p:spPr>
          <a:xfrm>
            <a:off x="1234800" y="2171520"/>
            <a:ext cx="1498680" cy="699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1" lang="fr-FR" sz="2000" strike="noStrike" u="none">
                <a:solidFill>
                  <a:schemeClr val="lt1"/>
                </a:solidFill>
                <a:effectLst/>
                <a:uFillTx/>
                <a:latin typeface="Calibri"/>
                <a:ea typeface="Calibri"/>
              </a:rPr>
              <a:t>En moyenne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fr-FR" sz="2000" strike="noStrike" u="none">
                <a:solidFill>
                  <a:schemeClr val="lt1"/>
                </a:solidFill>
                <a:effectLst/>
                <a:uFillTx/>
                <a:latin typeface="Calibri"/>
                <a:ea typeface="Calibri"/>
              </a:rPr>
              <a:t>140 000 / an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238" name="Image 7" descr=""/>
          <p:cNvPicPr/>
          <p:nvPr/>
        </p:nvPicPr>
        <p:blipFill>
          <a:blip r:embed="rId2"/>
          <a:stretch/>
        </p:blipFill>
        <p:spPr>
          <a:xfrm>
            <a:off x="5487840" y="506160"/>
            <a:ext cx="2294280" cy="1184760"/>
          </a:xfrm>
          <a:prstGeom prst="rect">
            <a:avLst/>
          </a:prstGeom>
          <a:noFill/>
          <a:ln w="0">
            <a:noFill/>
          </a:ln>
          <a:effectLst>
            <a:outerShdw algn="tl" blurRad="190440" rotWithShape="0">
              <a:srgbClr val="000000">
                <a:alpha val="70000"/>
              </a:srgbClr>
            </a:outerShdw>
          </a:effectLst>
        </p:spPr>
      </p:pic>
      <p:pic>
        <p:nvPicPr>
          <p:cNvPr id="239" name="Image 9" descr=""/>
          <p:cNvPicPr/>
          <p:nvPr/>
        </p:nvPicPr>
        <p:blipFill>
          <a:blip r:embed="rId3"/>
          <a:stretch/>
        </p:blipFill>
        <p:spPr>
          <a:xfrm>
            <a:off x="5145120" y="2707560"/>
            <a:ext cx="2380320" cy="1360080"/>
          </a:xfrm>
          <a:prstGeom prst="rect">
            <a:avLst/>
          </a:prstGeom>
          <a:noFill/>
          <a:ln w="0">
            <a:noFill/>
          </a:ln>
          <a:effectLst>
            <a:outerShdw algn="tl" blurRad="190440" rotWithShape="0">
              <a:srgbClr val="000000">
                <a:alpha val="70000"/>
              </a:srgbClr>
            </a:outerShdw>
          </a:effectLst>
        </p:spPr>
      </p:pic>
      <p:cxnSp>
        <p:nvCxnSpPr>
          <p:cNvPr id="240" name="Connecteur : en arc 16"/>
          <p:cNvCxnSpPr/>
          <p:nvPr/>
        </p:nvCxnSpPr>
        <p:spPr>
          <a:xfrm rot="5400000">
            <a:off x="6509160" y="2114640"/>
            <a:ext cx="2289600" cy="257400"/>
          </a:xfrm>
          <a:prstGeom prst="curvedConnector3">
            <a:avLst>
              <a:gd name="adj1" fmla="val 50007"/>
            </a:avLst>
          </a:prstGeom>
          <a:ln w="38100">
            <a:solidFill>
              <a:srgbClr val="4089e4"/>
            </a:solidFill>
            <a:round/>
            <a:tailEnd len="med" type="triangle" w="med"/>
          </a:ln>
        </p:spPr>
      </p:cxnSp>
      <p:grpSp>
        <p:nvGrpSpPr>
          <p:cNvPr id="241" name="Groupe 20"/>
          <p:cNvGrpSpPr/>
          <p:nvPr/>
        </p:nvGrpSpPr>
        <p:grpSpPr>
          <a:xfrm>
            <a:off x="7655040" y="1860480"/>
            <a:ext cx="1446480" cy="600480"/>
            <a:chOff x="7655040" y="1860480"/>
            <a:chExt cx="1446480" cy="600480"/>
          </a:xfrm>
        </p:grpSpPr>
        <p:sp>
          <p:nvSpPr>
            <p:cNvPr id="242" name="Rectangle : coins arrondis 19"/>
            <p:cNvSpPr/>
            <p:nvPr/>
          </p:nvSpPr>
          <p:spPr>
            <a:xfrm>
              <a:off x="7677000" y="1860480"/>
              <a:ext cx="1424520" cy="600480"/>
            </a:xfrm>
            <a:prstGeom prst="roundRect">
              <a:avLst>
                <a:gd name="adj" fmla="val 16667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rgbClr val="f8f8f8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</a:pPr>
              <a:endParaRPr b="0" lang="fr-FR" sz="1400" strike="noStrike" u="none">
                <a:solidFill>
                  <a:schemeClr val="lt1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243" name="ZoneTexte 18"/>
            <p:cNvSpPr/>
            <p:nvPr/>
          </p:nvSpPr>
          <p:spPr>
            <a:xfrm>
              <a:off x="7655040" y="1885680"/>
              <a:ext cx="1424520" cy="5166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 algn="ctr">
                <a:lnSpc>
                  <a:spcPct val="100000"/>
                </a:lnSpc>
              </a:pPr>
              <a:r>
                <a:rPr b="1" lang="fr-FR" sz="1400" strike="noStrike" u="none">
                  <a:solidFill>
                    <a:schemeClr val="lt1"/>
                  </a:solidFill>
                  <a:effectLst/>
                  <a:uFillTx/>
                  <a:latin typeface="Arial"/>
                  <a:ea typeface="Arial"/>
                </a:rPr>
                <a:t>Mesure l’effort physique</a:t>
              </a: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pic>
        <p:nvPicPr>
          <p:cNvPr id="244" name="Image 25" descr=""/>
          <p:cNvPicPr/>
          <p:nvPr/>
        </p:nvPicPr>
        <p:blipFill>
          <a:blip r:embed="rId4"/>
          <a:stretch/>
        </p:blipFill>
        <p:spPr>
          <a:xfrm>
            <a:off x="3364920" y="1284840"/>
            <a:ext cx="1522080" cy="15220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45" name="ZoneTexte 2"/>
          <p:cNvSpPr/>
          <p:nvPr/>
        </p:nvSpPr>
        <p:spPr>
          <a:xfrm>
            <a:off x="160200" y="4851000"/>
            <a:ext cx="1149480" cy="249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i="1" lang="fr-FR" sz="1050" strike="noStrike" u="sng">
                <a:solidFill>
                  <a:srgbClr val="000000"/>
                </a:solidFill>
                <a:effectLst/>
                <a:uFillTx/>
                <a:latin typeface="Arial"/>
                <a:ea typeface="Arial"/>
              </a:rPr>
              <a:t>Selon Ameli.fr</a:t>
            </a:r>
            <a:endParaRPr b="0" lang="fr-FR" sz="10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p:transition spd="slow">
    <p:wipe dir="l"/>
  </p:transition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Rectangle : coins arrondis 5"/>
          <p:cNvSpPr/>
          <p:nvPr/>
        </p:nvSpPr>
        <p:spPr>
          <a:xfrm>
            <a:off x="-235440" y="171000"/>
            <a:ext cx="4795920" cy="765720"/>
          </a:xfrm>
          <a:prstGeom prst="roundRect">
            <a:avLst>
              <a:gd name="adj" fmla="val 24799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rgbClr val="f8f8f8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fr-FR" sz="140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  <p:sp>
        <p:nvSpPr>
          <p:cNvPr id="247" name="Google Shape;515;p34"/>
          <p:cNvSpPr/>
          <p:nvPr/>
        </p:nvSpPr>
        <p:spPr>
          <a:xfrm flipH="1" rot="13500000">
            <a:off x="7673760" y="3741120"/>
            <a:ext cx="994680" cy="11376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0320" bIns="4032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fr-FR" sz="1400" strike="noStrike" u="none">
              <a:solidFill>
                <a:srgbClr val="000000"/>
              </a:solidFill>
              <a:effectLst/>
              <a:uFillTx/>
              <a:latin typeface="Arial"/>
              <a:ea typeface="Arial"/>
            </a:endParaRPr>
          </a:p>
        </p:txBody>
      </p:sp>
      <p:grpSp>
        <p:nvGrpSpPr>
          <p:cNvPr id="248" name="Google Shape;516;p34"/>
          <p:cNvGrpSpPr/>
          <p:nvPr/>
        </p:nvGrpSpPr>
        <p:grpSpPr>
          <a:xfrm>
            <a:off x="5101560" y="-343080"/>
            <a:ext cx="5490360" cy="5475240"/>
            <a:chOff x="5101560" y="-343080"/>
            <a:chExt cx="5490360" cy="5475240"/>
          </a:xfrm>
        </p:grpSpPr>
        <p:sp>
          <p:nvSpPr>
            <p:cNvPr id="249" name="Google Shape;517;p34"/>
            <p:cNvSpPr/>
            <p:nvPr/>
          </p:nvSpPr>
          <p:spPr>
            <a:xfrm rot="10800000">
              <a:off x="5428440" y="-10440"/>
              <a:ext cx="5163480" cy="5142600"/>
            </a:xfrm>
            <a:prstGeom prst="rtTriangl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250" name="Google Shape;518;p34"/>
            <p:cNvSpPr/>
            <p:nvPr/>
          </p:nvSpPr>
          <p:spPr>
            <a:xfrm flipH="1" rot="13499400">
              <a:off x="7119720" y="1496880"/>
              <a:ext cx="1778760" cy="47664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251" name="Google Shape;519;p34"/>
            <p:cNvSpPr/>
            <p:nvPr/>
          </p:nvSpPr>
          <p:spPr>
            <a:xfrm flipH="1" rot="13500000">
              <a:off x="8490600" y="3183840"/>
              <a:ext cx="994680" cy="11376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252" name="Google Shape;520;p34"/>
            <p:cNvSpPr/>
            <p:nvPr/>
          </p:nvSpPr>
          <p:spPr>
            <a:xfrm flipH="1" rot="10800000">
              <a:off x="6015600" y="825120"/>
              <a:ext cx="1595520" cy="1595520"/>
            </a:xfrm>
            <a:prstGeom prst="ellipse">
              <a:avLst/>
            </a:prstGeom>
            <a:noFill/>
            <a:ln w="9525">
              <a:solidFill>
                <a:srgbClr val="f8f8f8"/>
              </a:solidFill>
              <a:prstDash val="lgDash"/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253" name="Google Shape;521;p34"/>
            <p:cNvSpPr/>
            <p:nvPr/>
          </p:nvSpPr>
          <p:spPr>
            <a:xfrm flipH="1" rot="13500000">
              <a:off x="6719400" y="124200"/>
              <a:ext cx="994680" cy="11376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254" name="Google Shape;522;p34"/>
            <p:cNvSpPr/>
            <p:nvPr/>
          </p:nvSpPr>
          <p:spPr>
            <a:xfrm flipH="1" rot="13499400">
              <a:off x="4955400" y="237960"/>
              <a:ext cx="1778760" cy="32544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</p:grpSp>
      <p:sp>
        <p:nvSpPr>
          <p:cNvPr id="255" name="PlaceHolder 1"/>
          <p:cNvSpPr>
            <a:spLocks noGrp="1"/>
          </p:cNvSpPr>
          <p:nvPr>
            <p:ph type="subTitle"/>
          </p:nvPr>
        </p:nvSpPr>
        <p:spPr>
          <a:xfrm>
            <a:off x="-153720" y="236160"/>
            <a:ext cx="4795920" cy="635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marL="457200" indent="-317520">
              <a:lnSpc>
                <a:spcPct val="115000"/>
              </a:lnSpc>
              <a:tabLst>
                <a:tab algn="l" pos="0"/>
              </a:tabLst>
            </a:pPr>
            <a:r>
              <a:rPr b="1" lang="fr-FR" sz="2500" strike="noStrike" u="none">
                <a:solidFill>
                  <a:schemeClr val="lt1"/>
                </a:solidFill>
                <a:effectLst/>
                <a:uFillTx/>
                <a:latin typeface="Calibri"/>
                <a:ea typeface="Calibri"/>
              </a:rPr>
              <a:t>Objectifs et Cahier Des Charges</a:t>
            </a:r>
            <a:endParaRPr b="0" lang="fr-FR" sz="25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56" name="Ellipse 1"/>
          <p:cNvSpPr/>
          <p:nvPr/>
        </p:nvSpPr>
        <p:spPr>
          <a:xfrm>
            <a:off x="2653920" y="2572200"/>
            <a:ext cx="1672920" cy="919800"/>
          </a:xfrm>
          <a:prstGeom prst="ellipse">
            <a:avLst/>
          </a:prstGeom>
          <a:noFill/>
          <a:ln w="38100">
            <a:solidFill>
              <a:srgbClr val="092241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fr-FR" sz="1400" strike="noStrike" u="none">
                <a:solidFill>
                  <a:schemeClr val="dk1"/>
                </a:solidFill>
                <a:effectLst/>
                <a:uFillTx/>
                <a:latin typeface="Arial"/>
                <a:ea typeface="Arial"/>
              </a:rPr>
              <a:t>Montre + Bracelet</a:t>
            </a:r>
            <a:endParaRPr b="0" lang="fr-F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257" name="Connecteur droit 4"/>
          <p:cNvCxnSpPr>
            <a:stCxn id="256" idx="2"/>
          </p:cNvCxnSpPr>
          <p:nvPr/>
        </p:nvCxnSpPr>
        <p:spPr>
          <a:xfrm flipH="1">
            <a:off x="1895400" y="3032280"/>
            <a:ext cx="758880" cy="1800"/>
          </a:xfrm>
          <a:prstGeom prst="straightConnector1">
            <a:avLst/>
          </a:prstGeom>
          <a:ln w="28575">
            <a:solidFill>
              <a:srgbClr val="092241"/>
            </a:solidFill>
            <a:round/>
          </a:ln>
        </p:spPr>
      </p:cxnSp>
      <p:sp>
        <p:nvSpPr>
          <p:cNvPr id="258" name="Rectangle 7"/>
          <p:cNvSpPr/>
          <p:nvPr/>
        </p:nvSpPr>
        <p:spPr>
          <a:xfrm>
            <a:off x="577800" y="2829960"/>
            <a:ext cx="1307880" cy="411840"/>
          </a:xfrm>
          <a:prstGeom prst="rect">
            <a:avLst/>
          </a:prstGeom>
          <a:solidFill>
            <a:srgbClr val="ffffff"/>
          </a:solidFill>
          <a:ln w="38100">
            <a:solidFill>
              <a:srgbClr val="092241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fr-FR" sz="1300" strike="noStrike" u="none">
                <a:solidFill>
                  <a:schemeClr val="dk1"/>
                </a:solidFill>
                <a:effectLst/>
                <a:uFillTx/>
                <a:latin typeface="Arial"/>
                <a:ea typeface="Arial"/>
              </a:rPr>
              <a:t>Détection des mouvements</a:t>
            </a:r>
            <a:endParaRPr b="0" lang="fr-FR" sz="13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259" name="Connecteur droit 11"/>
          <p:cNvCxnSpPr>
            <a:stCxn id="258" idx="2"/>
            <a:endCxn id="260" idx="0"/>
          </p:cNvCxnSpPr>
          <p:nvPr/>
        </p:nvCxnSpPr>
        <p:spPr>
          <a:xfrm>
            <a:off x="1231560" y="3241800"/>
            <a:ext cx="720" cy="564840"/>
          </a:xfrm>
          <a:prstGeom prst="straightConnector1">
            <a:avLst/>
          </a:prstGeom>
          <a:ln w="28575">
            <a:solidFill>
              <a:srgbClr val="092241"/>
            </a:solidFill>
            <a:round/>
          </a:ln>
        </p:spPr>
      </p:cxnSp>
      <p:sp>
        <p:nvSpPr>
          <p:cNvPr id="260" name="ZoneTexte 12"/>
          <p:cNvSpPr/>
          <p:nvPr/>
        </p:nvSpPr>
        <p:spPr>
          <a:xfrm>
            <a:off x="619200" y="3806280"/>
            <a:ext cx="1225440" cy="25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fr-FR" sz="11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rPr>
              <a:t>Accéléromètres</a:t>
            </a:r>
            <a:endParaRPr b="0" lang="fr-FR" sz="11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61" name="ZoneTexte 21"/>
          <p:cNvSpPr/>
          <p:nvPr/>
        </p:nvSpPr>
        <p:spPr>
          <a:xfrm>
            <a:off x="434880" y="4649400"/>
            <a:ext cx="635400" cy="242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i="1" lang="fr-FR" sz="10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rPr>
              <a:t>Fiabilité</a:t>
            </a:r>
            <a:endParaRPr b="0" lang="fr-FR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62" name="ZoneTexte 22"/>
          <p:cNvSpPr/>
          <p:nvPr/>
        </p:nvSpPr>
        <p:spPr>
          <a:xfrm>
            <a:off x="1321560" y="4649400"/>
            <a:ext cx="736200" cy="242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i="1" lang="fr-FR" sz="10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rPr>
              <a:t>Précision</a:t>
            </a:r>
            <a:endParaRPr b="0" lang="fr-FR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263" name="Connecteur : en angle 24"/>
          <p:cNvCxnSpPr/>
          <p:nvPr/>
        </p:nvCxnSpPr>
        <p:spPr>
          <a:xfrm flipH="1" rot="16200000">
            <a:off x="1217160" y="4082040"/>
            <a:ext cx="480960" cy="450720"/>
          </a:xfrm>
          <a:prstGeom prst="bentConnector3">
            <a:avLst>
              <a:gd name="adj1" fmla="val 49962"/>
            </a:avLst>
          </a:prstGeom>
          <a:ln w="0">
            <a:solidFill>
              <a:srgbClr val="092241"/>
            </a:solidFill>
            <a:tailEnd len="med" type="triangle" w="med"/>
          </a:ln>
        </p:spPr>
      </p:cxnSp>
      <p:cxnSp>
        <p:nvCxnSpPr>
          <p:cNvPr id="264" name="Connecteur : en angle 25"/>
          <p:cNvCxnSpPr/>
          <p:nvPr/>
        </p:nvCxnSpPr>
        <p:spPr>
          <a:xfrm rot="5400000">
            <a:off x="751680" y="4067280"/>
            <a:ext cx="480960" cy="480600"/>
          </a:xfrm>
          <a:prstGeom prst="bentConnector3">
            <a:avLst>
              <a:gd name="adj1" fmla="val 50112"/>
            </a:avLst>
          </a:prstGeom>
          <a:ln w="0">
            <a:solidFill>
              <a:srgbClr val="092241"/>
            </a:solidFill>
            <a:tailEnd len="med" type="triangle" w="med"/>
          </a:ln>
        </p:spPr>
      </p:cxnSp>
      <p:sp>
        <p:nvSpPr>
          <p:cNvPr id="265" name="Rectangle 26"/>
          <p:cNvSpPr/>
          <p:nvPr/>
        </p:nvSpPr>
        <p:spPr>
          <a:xfrm>
            <a:off x="2836440" y="3861360"/>
            <a:ext cx="1307880" cy="411840"/>
          </a:xfrm>
          <a:prstGeom prst="rect">
            <a:avLst/>
          </a:prstGeom>
          <a:solidFill>
            <a:srgbClr val="ffffff"/>
          </a:solidFill>
          <a:ln w="38100">
            <a:solidFill>
              <a:srgbClr val="092241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fr-FR" sz="1300" strike="noStrike" u="none">
                <a:solidFill>
                  <a:schemeClr val="dk1"/>
                </a:solidFill>
                <a:effectLst/>
                <a:uFillTx/>
                <a:latin typeface="Arial"/>
                <a:ea typeface="Arial"/>
              </a:rPr>
              <a:t>Ergonomie et Design</a:t>
            </a:r>
            <a:endParaRPr b="0" lang="fr-FR" sz="13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266" name="Connecteur droit 28"/>
          <p:cNvCxnSpPr>
            <a:stCxn id="256" idx="4"/>
            <a:endCxn id="265" idx="0"/>
          </p:cNvCxnSpPr>
          <p:nvPr/>
        </p:nvCxnSpPr>
        <p:spPr>
          <a:xfrm flipH="1">
            <a:off x="3490200" y="3492000"/>
            <a:ext cx="720" cy="369720"/>
          </a:xfrm>
          <a:prstGeom prst="straightConnector1">
            <a:avLst/>
          </a:prstGeom>
          <a:ln w="28575">
            <a:solidFill>
              <a:srgbClr val="092241"/>
            </a:solidFill>
            <a:round/>
          </a:ln>
        </p:spPr>
      </p:cxnSp>
      <p:cxnSp>
        <p:nvCxnSpPr>
          <p:cNvPr id="267" name="Connecteur droit 20"/>
          <p:cNvCxnSpPr/>
          <p:nvPr/>
        </p:nvCxnSpPr>
        <p:spPr>
          <a:xfrm>
            <a:off x="3121920" y="4272120"/>
            <a:ext cx="1080" cy="274320"/>
          </a:xfrm>
          <a:prstGeom prst="straightConnector1">
            <a:avLst/>
          </a:prstGeom>
          <a:ln w="28575">
            <a:solidFill>
              <a:srgbClr val="092241"/>
            </a:solidFill>
            <a:round/>
          </a:ln>
        </p:spPr>
      </p:cxnSp>
      <p:sp>
        <p:nvSpPr>
          <p:cNvPr id="268" name="ZoneTexte 38"/>
          <p:cNvSpPr/>
          <p:nvPr/>
        </p:nvSpPr>
        <p:spPr>
          <a:xfrm>
            <a:off x="2753640" y="4554360"/>
            <a:ext cx="736200" cy="25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fr-FR" sz="11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rPr>
              <a:t>Légèreté</a:t>
            </a:r>
            <a:endParaRPr b="0" lang="fr-FR" sz="11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69" name="ZoneTexte 41"/>
          <p:cNvSpPr/>
          <p:nvPr/>
        </p:nvSpPr>
        <p:spPr>
          <a:xfrm>
            <a:off x="3490920" y="4555440"/>
            <a:ext cx="816120" cy="25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fr-FR" sz="11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rPr>
              <a:t>Boitier 3D</a:t>
            </a:r>
            <a:endParaRPr b="0" lang="fr-FR" sz="11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70" name="Forme libre : forme 33"/>
          <p:cNvSpPr/>
          <p:nvPr/>
        </p:nvSpPr>
        <p:spPr>
          <a:xfrm>
            <a:off x="1738800" y="2064240"/>
            <a:ext cx="1121040" cy="657000"/>
          </a:xfrm>
          <a:custGeom>
            <a:avLst/>
            <a:gdLst>
              <a:gd name="textAreaLeft" fmla="*/ 0 w 1121040"/>
              <a:gd name="textAreaRight" fmla="*/ 1122120 w 1121040"/>
              <a:gd name="textAreaTop" fmla="*/ 0 h 657000"/>
              <a:gd name="textAreaBottom" fmla="*/ 658080 h 657000"/>
            </a:gdLst>
            <a:ahLst/>
            <a:cxnLst/>
            <a:rect l="textAreaLeft" t="textAreaTop" r="textAreaRight" b="textAreaBottom"/>
            <a:pathLst>
              <a:path w="1122219" h="658091">
                <a:moveTo>
                  <a:pt x="1122219" y="658091"/>
                </a:moveTo>
                <a:cubicBezTo>
                  <a:pt x="1066800" y="453159"/>
                  <a:pt x="1011382" y="248228"/>
                  <a:pt x="824346" y="138546"/>
                </a:cubicBezTo>
                <a:cubicBezTo>
                  <a:pt x="637309" y="28864"/>
                  <a:pt x="137391" y="1155"/>
                  <a:pt x="0" y="0"/>
                </a:cubicBezTo>
              </a:path>
            </a:pathLst>
          </a:custGeom>
          <a:noFill/>
          <a:ln>
            <a:solidFill>
              <a:srgbClr val="09224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fr-FR" sz="140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  <p:sp>
        <p:nvSpPr>
          <p:cNvPr id="271" name="Rectangle 45"/>
          <p:cNvSpPr/>
          <p:nvPr/>
        </p:nvSpPr>
        <p:spPr>
          <a:xfrm>
            <a:off x="336240" y="1853640"/>
            <a:ext cx="1406160" cy="411840"/>
          </a:xfrm>
          <a:prstGeom prst="rect">
            <a:avLst/>
          </a:prstGeom>
          <a:solidFill>
            <a:srgbClr val="ffffff"/>
          </a:solidFill>
          <a:ln w="38100">
            <a:solidFill>
              <a:srgbClr val="092241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fr-FR" sz="1300" strike="noStrike" u="none">
                <a:solidFill>
                  <a:schemeClr val="dk1"/>
                </a:solidFill>
                <a:effectLst/>
                <a:uFillTx/>
                <a:latin typeface="Arial"/>
                <a:ea typeface="Arial"/>
              </a:rPr>
              <a:t>Communication</a:t>
            </a:r>
            <a:endParaRPr b="0" lang="fr-FR" sz="13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72" name="Rectangle 46"/>
          <p:cNvSpPr/>
          <p:nvPr/>
        </p:nvSpPr>
        <p:spPr>
          <a:xfrm>
            <a:off x="3018960" y="1857960"/>
            <a:ext cx="1307880" cy="411840"/>
          </a:xfrm>
          <a:prstGeom prst="rect">
            <a:avLst/>
          </a:prstGeom>
          <a:solidFill>
            <a:srgbClr val="ffffff"/>
          </a:solidFill>
          <a:ln w="38100">
            <a:solidFill>
              <a:srgbClr val="092241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fr-FR" sz="1300" strike="noStrike" u="none">
                <a:solidFill>
                  <a:schemeClr val="dk1"/>
                </a:solidFill>
                <a:effectLst/>
                <a:uFillTx/>
                <a:latin typeface="Arial"/>
                <a:ea typeface="Arial"/>
              </a:rPr>
              <a:t>Interface Graphique</a:t>
            </a:r>
            <a:endParaRPr b="0" lang="fr-FR" sz="13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273" name="Connecteur droit 35"/>
          <p:cNvCxnSpPr>
            <a:stCxn id="256" idx="0"/>
            <a:endCxn id="272" idx="2"/>
          </p:cNvCxnSpPr>
          <p:nvPr/>
        </p:nvCxnSpPr>
        <p:spPr>
          <a:xfrm flipV="1">
            <a:off x="3490560" y="2269800"/>
            <a:ext cx="182520" cy="302760"/>
          </a:xfrm>
          <a:prstGeom prst="straightConnector1">
            <a:avLst/>
          </a:prstGeom>
          <a:ln w="28575">
            <a:solidFill>
              <a:srgbClr val="092241"/>
            </a:solidFill>
            <a:round/>
          </a:ln>
        </p:spPr>
      </p:cxnSp>
      <p:cxnSp>
        <p:nvCxnSpPr>
          <p:cNvPr id="274" name="Connecteur droit 40"/>
          <p:cNvCxnSpPr>
            <a:stCxn id="272" idx="0"/>
          </p:cNvCxnSpPr>
          <p:nvPr/>
        </p:nvCxnSpPr>
        <p:spPr>
          <a:xfrm flipV="1">
            <a:off x="3672720" y="1622160"/>
            <a:ext cx="1800" cy="236160"/>
          </a:xfrm>
          <a:prstGeom prst="straightConnector1">
            <a:avLst/>
          </a:prstGeom>
          <a:ln w="28575">
            <a:solidFill>
              <a:srgbClr val="092241"/>
            </a:solidFill>
            <a:round/>
          </a:ln>
        </p:spPr>
      </p:cxnSp>
      <p:sp>
        <p:nvSpPr>
          <p:cNvPr id="275" name="ZoneTexte 53"/>
          <p:cNvSpPr/>
          <p:nvPr/>
        </p:nvSpPr>
        <p:spPr>
          <a:xfrm>
            <a:off x="3178080" y="1204560"/>
            <a:ext cx="96624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fr-FR" sz="11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rPr>
              <a:t>Écran OLED 1,54 pouces</a:t>
            </a:r>
            <a:endParaRPr b="0" lang="fr-FR" sz="11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276" name="Connecteur droit avec flèche 57"/>
          <p:cNvCxnSpPr>
            <a:stCxn id="275" idx="3"/>
          </p:cNvCxnSpPr>
          <p:nvPr/>
        </p:nvCxnSpPr>
        <p:spPr>
          <a:xfrm>
            <a:off x="4144320" y="1416600"/>
            <a:ext cx="252360" cy="4320"/>
          </a:xfrm>
          <a:prstGeom prst="straightConnector1">
            <a:avLst/>
          </a:prstGeom>
          <a:ln w="0">
            <a:solidFill>
              <a:srgbClr val="092241"/>
            </a:solidFill>
            <a:tailEnd len="med" type="triangle" w="med"/>
          </a:ln>
        </p:spPr>
      </p:cxnSp>
      <p:cxnSp>
        <p:nvCxnSpPr>
          <p:cNvPr id="277" name="Connecteur droit avec flèche 60"/>
          <p:cNvCxnSpPr>
            <a:stCxn id="275" idx="1"/>
          </p:cNvCxnSpPr>
          <p:nvPr/>
        </p:nvCxnSpPr>
        <p:spPr>
          <a:xfrm flipH="1">
            <a:off x="2930040" y="1416600"/>
            <a:ext cx="248400" cy="4320"/>
          </a:xfrm>
          <a:prstGeom prst="straightConnector1">
            <a:avLst/>
          </a:prstGeom>
          <a:ln w="0">
            <a:solidFill>
              <a:srgbClr val="092241"/>
            </a:solidFill>
            <a:tailEnd len="med" type="triangle" w="med"/>
          </a:ln>
        </p:spPr>
      </p:cxnSp>
      <p:sp>
        <p:nvSpPr>
          <p:cNvPr id="278" name="ZoneTexte 72"/>
          <p:cNvSpPr/>
          <p:nvPr/>
        </p:nvSpPr>
        <p:spPr>
          <a:xfrm>
            <a:off x="4398840" y="1289160"/>
            <a:ext cx="1027440" cy="242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i="1" lang="fr-FR" sz="10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rPr>
              <a:t>Affichage clair</a:t>
            </a:r>
            <a:endParaRPr b="0" lang="fr-FR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79" name="ZoneTexte 73"/>
          <p:cNvSpPr/>
          <p:nvPr/>
        </p:nvSpPr>
        <p:spPr>
          <a:xfrm>
            <a:off x="1977840" y="1239120"/>
            <a:ext cx="966240" cy="394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i="1" lang="fr-FR" sz="10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rPr>
              <a:t>Adapté à tout type de public</a:t>
            </a:r>
            <a:endParaRPr b="0" lang="fr-FR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80" name="Forme libre : forme 512"/>
          <p:cNvSpPr/>
          <p:nvPr/>
        </p:nvSpPr>
        <p:spPr>
          <a:xfrm>
            <a:off x="4246560" y="2448360"/>
            <a:ext cx="944280" cy="400320"/>
          </a:xfrm>
          <a:custGeom>
            <a:avLst/>
            <a:gdLst>
              <a:gd name="textAreaLeft" fmla="*/ 0 w 944280"/>
              <a:gd name="textAreaRight" fmla="*/ 945360 w 944280"/>
              <a:gd name="textAreaTop" fmla="*/ 0 h 400320"/>
              <a:gd name="textAreaBottom" fmla="*/ 401400 h 400320"/>
            </a:gdLst>
            <a:ahLst/>
            <a:cxnLst/>
            <a:rect l="textAreaLeft" t="textAreaTop" r="textAreaRight" b="textAreaBottom"/>
            <a:pathLst>
              <a:path w="1080655" h="425167">
                <a:moveTo>
                  <a:pt x="0" y="401782"/>
                </a:moveTo>
                <a:cubicBezTo>
                  <a:pt x="315191" y="424873"/>
                  <a:pt x="630382" y="447964"/>
                  <a:pt x="810491" y="381000"/>
                </a:cubicBezTo>
                <a:cubicBezTo>
                  <a:pt x="990600" y="314036"/>
                  <a:pt x="1033319" y="61191"/>
                  <a:pt x="1080655" y="0"/>
                </a:cubicBezTo>
              </a:path>
            </a:pathLst>
          </a:custGeom>
          <a:noFill/>
          <a:ln>
            <a:solidFill>
              <a:srgbClr val="09224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fr-FR" sz="140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  <p:sp>
        <p:nvSpPr>
          <p:cNvPr id="281" name="Rectangle 75"/>
          <p:cNvSpPr/>
          <p:nvPr/>
        </p:nvSpPr>
        <p:spPr>
          <a:xfrm>
            <a:off x="4998960" y="2019960"/>
            <a:ext cx="1307880" cy="411840"/>
          </a:xfrm>
          <a:prstGeom prst="rect">
            <a:avLst/>
          </a:prstGeom>
          <a:solidFill>
            <a:srgbClr val="ffffff"/>
          </a:solidFill>
          <a:ln w="38100">
            <a:solidFill>
              <a:srgbClr val="092241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fr-FR" sz="1300" strike="noStrike" u="none">
                <a:solidFill>
                  <a:schemeClr val="dk1"/>
                </a:solidFill>
                <a:effectLst/>
                <a:uFillTx/>
                <a:latin typeface="Arial"/>
                <a:ea typeface="Arial"/>
              </a:rPr>
              <a:t>Autonomie Énergétique</a:t>
            </a:r>
            <a:endParaRPr b="0" lang="fr-FR" sz="13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82" name="ZoneTexte 78"/>
          <p:cNvSpPr/>
          <p:nvPr/>
        </p:nvSpPr>
        <p:spPr>
          <a:xfrm>
            <a:off x="6489360" y="2080800"/>
            <a:ext cx="1099080" cy="25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fr-FR" sz="11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rPr>
              <a:t>Batterie Li-Po</a:t>
            </a:r>
            <a:endParaRPr b="0" lang="fr-FR" sz="11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283" name="Connecteur : en angle 79"/>
          <p:cNvCxnSpPr/>
          <p:nvPr/>
        </p:nvCxnSpPr>
        <p:spPr>
          <a:xfrm flipH="1" rot="16200000">
            <a:off x="7038000" y="2356560"/>
            <a:ext cx="480960" cy="450720"/>
          </a:xfrm>
          <a:prstGeom prst="bentConnector3">
            <a:avLst>
              <a:gd name="adj1" fmla="val 49962"/>
            </a:avLst>
          </a:prstGeom>
          <a:ln w="0">
            <a:solidFill>
              <a:srgbClr val="092241"/>
            </a:solidFill>
            <a:tailEnd len="med" type="triangle" w="med"/>
          </a:ln>
        </p:spPr>
      </p:cxnSp>
      <p:cxnSp>
        <p:nvCxnSpPr>
          <p:cNvPr id="284" name="Connecteur : en angle 80"/>
          <p:cNvCxnSpPr/>
          <p:nvPr/>
        </p:nvCxnSpPr>
        <p:spPr>
          <a:xfrm rot="5400000">
            <a:off x="6572520" y="2341800"/>
            <a:ext cx="480960" cy="480600"/>
          </a:xfrm>
          <a:prstGeom prst="bentConnector3">
            <a:avLst>
              <a:gd name="adj1" fmla="val 50112"/>
            </a:avLst>
          </a:prstGeom>
          <a:ln w="0">
            <a:solidFill>
              <a:srgbClr val="092241"/>
            </a:solidFill>
            <a:tailEnd len="med" type="triangle" w="med"/>
          </a:ln>
        </p:spPr>
      </p:cxnSp>
      <p:sp>
        <p:nvSpPr>
          <p:cNvPr id="285" name="ZoneTexte 81"/>
          <p:cNvSpPr/>
          <p:nvPr/>
        </p:nvSpPr>
        <p:spPr>
          <a:xfrm>
            <a:off x="6315120" y="2826360"/>
            <a:ext cx="516240" cy="242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i="1" lang="fr-FR" sz="10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rPr>
              <a:t>Léger</a:t>
            </a:r>
            <a:endParaRPr b="0" lang="fr-FR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86" name="ZoneTexte 82"/>
          <p:cNvSpPr/>
          <p:nvPr/>
        </p:nvSpPr>
        <p:spPr>
          <a:xfrm>
            <a:off x="7053120" y="2826360"/>
            <a:ext cx="928440" cy="242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i="1" lang="fr-FR" sz="10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rPr>
              <a:t>Performance</a:t>
            </a:r>
            <a:endParaRPr b="0" lang="fr-FR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287" name="Connecteur droit 85"/>
          <p:cNvCxnSpPr/>
          <p:nvPr/>
        </p:nvCxnSpPr>
        <p:spPr>
          <a:xfrm>
            <a:off x="3856320" y="4272120"/>
            <a:ext cx="1080" cy="274320"/>
          </a:xfrm>
          <a:prstGeom prst="straightConnector1">
            <a:avLst/>
          </a:prstGeom>
          <a:ln w="28575">
            <a:solidFill>
              <a:srgbClr val="092241"/>
            </a:solidFill>
            <a:round/>
          </a:ln>
        </p:spPr>
      </p:cxnSp>
      <p:cxnSp>
        <p:nvCxnSpPr>
          <p:cNvPr id="288" name="Connecteur droit 526"/>
          <p:cNvCxnSpPr>
            <a:stCxn id="281" idx="3"/>
          </p:cNvCxnSpPr>
          <p:nvPr/>
        </p:nvCxnSpPr>
        <p:spPr>
          <a:xfrm>
            <a:off x="6306840" y="2225880"/>
            <a:ext cx="191880" cy="1440"/>
          </a:xfrm>
          <a:prstGeom prst="straightConnector1">
            <a:avLst/>
          </a:prstGeom>
          <a:ln w="28575">
            <a:solidFill>
              <a:srgbClr val="092241"/>
            </a:solidFill>
            <a:round/>
          </a:ln>
        </p:spPr>
      </p:cxnSp>
      <p:sp>
        <p:nvSpPr>
          <p:cNvPr id="289" name="Rectangle 88"/>
          <p:cNvSpPr/>
          <p:nvPr/>
        </p:nvSpPr>
        <p:spPr>
          <a:xfrm>
            <a:off x="5015520" y="3430800"/>
            <a:ext cx="1307880" cy="411840"/>
          </a:xfrm>
          <a:prstGeom prst="rect">
            <a:avLst/>
          </a:prstGeom>
          <a:solidFill>
            <a:srgbClr val="ffffff"/>
          </a:solidFill>
          <a:ln w="38100">
            <a:solidFill>
              <a:srgbClr val="092241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fr-FR" sz="1300" strike="noStrike" u="none">
                <a:solidFill>
                  <a:schemeClr val="dk1"/>
                </a:solidFill>
                <a:effectLst/>
                <a:uFillTx/>
                <a:latin typeface="Arial"/>
                <a:ea typeface="Arial"/>
              </a:rPr>
              <a:t>Application Windows</a:t>
            </a:r>
            <a:endParaRPr b="0" lang="fr-FR" sz="13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290" name="Connecteur droit 528"/>
          <p:cNvCxnSpPr>
            <a:stCxn id="256" idx="5"/>
            <a:endCxn id="289" idx="1"/>
          </p:cNvCxnSpPr>
          <p:nvPr/>
        </p:nvCxnSpPr>
        <p:spPr>
          <a:xfrm>
            <a:off x="4082040" y="3357360"/>
            <a:ext cx="933840" cy="279720"/>
          </a:xfrm>
          <a:prstGeom prst="straightConnector1">
            <a:avLst/>
          </a:prstGeom>
          <a:ln w="28575">
            <a:solidFill>
              <a:srgbClr val="092241"/>
            </a:solidFill>
            <a:round/>
          </a:ln>
        </p:spPr>
      </p:cxnSp>
      <p:cxnSp>
        <p:nvCxnSpPr>
          <p:cNvPr id="291" name="Connecteur droit 530"/>
          <p:cNvCxnSpPr>
            <a:stCxn id="289" idx="3"/>
          </p:cNvCxnSpPr>
          <p:nvPr/>
        </p:nvCxnSpPr>
        <p:spPr>
          <a:xfrm flipV="1">
            <a:off x="6323400" y="3634200"/>
            <a:ext cx="268200" cy="2880"/>
          </a:xfrm>
          <a:prstGeom prst="straightConnector1">
            <a:avLst/>
          </a:prstGeom>
          <a:ln w="28575">
            <a:solidFill>
              <a:srgbClr val="092241"/>
            </a:solidFill>
            <a:round/>
          </a:ln>
        </p:spPr>
      </p:cxnSp>
      <p:cxnSp>
        <p:nvCxnSpPr>
          <p:cNvPr id="292" name="Connecteur droit 532"/>
          <p:cNvCxnSpPr>
            <a:stCxn id="289" idx="2"/>
          </p:cNvCxnSpPr>
          <p:nvPr/>
        </p:nvCxnSpPr>
        <p:spPr>
          <a:xfrm>
            <a:off x="5669280" y="3842640"/>
            <a:ext cx="1440" cy="226080"/>
          </a:xfrm>
          <a:prstGeom prst="straightConnector1">
            <a:avLst/>
          </a:prstGeom>
          <a:ln w="28575">
            <a:solidFill>
              <a:srgbClr val="092241"/>
            </a:solidFill>
            <a:round/>
          </a:ln>
        </p:spPr>
      </p:cxnSp>
      <p:sp>
        <p:nvSpPr>
          <p:cNvPr id="293" name="ZoneTexte 95"/>
          <p:cNvSpPr/>
          <p:nvPr/>
        </p:nvSpPr>
        <p:spPr>
          <a:xfrm>
            <a:off x="5100840" y="4055400"/>
            <a:ext cx="1206000" cy="42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fr-FR" sz="11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rPr>
              <a:t>Communiquer avec le médecin</a:t>
            </a:r>
            <a:endParaRPr b="0" lang="fr-FR" sz="11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94" name="ZoneTexte 96"/>
          <p:cNvSpPr/>
          <p:nvPr/>
        </p:nvSpPr>
        <p:spPr>
          <a:xfrm>
            <a:off x="6567480" y="3503520"/>
            <a:ext cx="1692000" cy="25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fr-FR" sz="11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rPr>
              <a:t>Récupérer les données</a:t>
            </a:r>
            <a:endParaRPr b="0" lang="fr-FR" sz="11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295" name="Connecteur droit 534"/>
          <p:cNvCxnSpPr>
            <a:stCxn id="294" idx="2"/>
          </p:cNvCxnSpPr>
          <p:nvPr/>
        </p:nvCxnSpPr>
        <p:spPr>
          <a:xfrm flipH="1">
            <a:off x="7141680" y="3760920"/>
            <a:ext cx="272160" cy="195480"/>
          </a:xfrm>
          <a:prstGeom prst="straightConnector1">
            <a:avLst/>
          </a:prstGeom>
          <a:ln w="28575">
            <a:solidFill>
              <a:srgbClr val="092241"/>
            </a:solidFill>
            <a:round/>
          </a:ln>
        </p:spPr>
      </p:cxnSp>
      <p:cxnSp>
        <p:nvCxnSpPr>
          <p:cNvPr id="296" name="Connecteur droit 536"/>
          <p:cNvCxnSpPr>
            <a:stCxn id="294" idx="2"/>
          </p:cNvCxnSpPr>
          <p:nvPr/>
        </p:nvCxnSpPr>
        <p:spPr>
          <a:xfrm>
            <a:off x="7413480" y="3760920"/>
            <a:ext cx="273240" cy="204840"/>
          </a:xfrm>
          <a:prstGeom prst="straightConnector1">
            <a:avLst/>
          </a:prstGeom>
          <a:ln w="28575">
            <a:solidFill>
              <a:srgbClr val="092241"/>
            </a:solidFill>
            <a:round/>
          </a:ln>
        </p:spPr>
      </p:cxnSp>
      <p:sp>
        <p:nvSpPr>
          <p:cNvPr id="297" name="ZoneTexte 103"/>
          <p:cNvSpPr/>
          <p:nvPr/>
        </p:nvSpPr>
        <p:spPr>
          <a:xfrm>
            <a:off x="6605280" y="3937680"/>
            <a:ext cx="779400" cy="242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i="1" lang="fr-FR" sz="10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rPr>
              <a:t>Graphique</a:t>
            </a:r>
            <a:endParaRPr b="0" lang="fr-FR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98" name="ZoneTexte 104"/>
          <p:cNvSpPr/>
          <p:nvPr/>
        </p:nvSpPr>
        <p:spPr>
          <a:xfrm>
            <a:off x="7457400" y="3936960"/>
            <a:ext cx="1154520" cy="242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i="1" lang="fr-FR" sz="10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rPr>
              <a:t>Rapport de santé</a:t>
            </a:r>
            <a:endParaRPr b="0" lang="fr-FR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p:transition spd="slow">
    <p:wipe dir="l"/>
  </p:transition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9" name="Google Shape;516;p34"/>
          <p:cNvGrpSpPr/>
          <p:nvPr/>
        </p:nvGrpSpPr>
        <p:grpSpPr>
          <a:xfrm>
            <a:off x="-4833360" y="2834640"/>
            <a:ext cx="7426800" cy="7287480"/>
            <a:chOff x="-4833360" y="2834640"/>
            <a:chExt cx="7426800" cy="7287480"/>
          </a:xfrm>
        </p:grpSpPr>
        <p:sp>
          <p:nvSpPr>
            <p:cNvPr id="300" name="Google Shape;517;p34"/>
            <p:cNvSpPr/>
            <p:nvPr/>
          </p:nvSpPr>
          <p:spPr>
            <a:xfrm rot="8067000">
              <a:off x="-3631680" y="3907080"/>
              <a:ext cx="5163480" cy="5142600"/>
            </a:xfrm>
            <a:prstGeom prst="rtTriangl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301" name="Google Shape;518;p34"/>
            <p:cNvSpPr/>
            <p:nvPr/>
          </p:nvSpPr>
          <p:spPr>
            <a:xfrm flipH="1" rot="10767000">
              <a:off x="-2527920" y="5663160"/>
              <a:ext cx="1778760" cy="47664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302" name="Google Shape;519;p34"/>
            <p:cNvSpPr/>
            <p:nvPr/>
          </p:nvSpPr>
          <p:spPr>
            <a:xfrm flipH="1" rot="10767000">
              <a:off x="-376560" y="6198120"/>
              <a:ext cx="995040" cy="11376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303" name="Google Shape;520;p34"/>
            <p:cNvSpPr/>
            <p:nvPr/>
          </p:nvSpPr>
          <p:spPr>
            <a:xfrm flipH="1" rot="8066400">
              <a:off x="-3357000" y="5878080"/>
              <a:ext cx="1595520" cy="1595520"/>
            </a:xfrm>
            <a:prstGeom prst="ellipse">
              <a:avLst/>
            </a:prstGeom>
            <a:noFill/>
            <a:ln w="9525">
              <a:solidFill>
                <a:srgbClr val="f8f8f8"/>
              </a:solidFill>
              <a:prstDash val="lgDash"/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304" name="Google Shape;521;p34"/>
            <p:cNvSpPr/>
            <p:nvPr/>
          </p:nvSpPr>
          <p:spPr>
            <a:xfrm flipH="1" rot="10767000">
              <a:off x="-3801240" y="5319720"/>
              <a:ext cx="995040" cy="11376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305" name="Google Shape;522;p34"/>
            <p:cNvSpPr/>
            <p:nvPr/>
          </p:nvSpPr>
          <p:spPr>
            <a:xfrm flipH="1" rot="10767000">
              <a:off x="-4831920" y="6338880"/>
              <a:ext cx="1778760" cy="32544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</p:grpSp>
      <p:sp>
        <p:nvSpPr>
          <p:cNvPr id="306" name="Google Shape;515;p34"/>
          <p:cNvSpPr/>
          <p:nvPr/>
        </p:nvSpPr>
        <p:spPr>
          <a:xfrm flipH="1" rot="13500000">
            <a:off x="7673760" y="3741120"/>
            <a:ext cx="994680" cy="11376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0320" bIns="4032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fr-FR" sz="1400" strike="noStrike" u="none">
              <a:solidFill>
                <a:srgbClr val="000000"/>
              </a:solidFill>
              <a:effectLst/>
              <a:uFillTx/>
              <a:latin typeface="Arial"/>
              <a:ea typeface="Arial"/>
            </a:endParaRPr>
          </a:p>
        </p:txBody>
      </p:sp>
      <p:grpSp>
        <p:nvGrpSpPr>
          <p:cNvPr id="307" name="Google Shape;516;p34"/>
          <p:cNvGrpSpPr/>
          <p:nvPr/>
        </p:nvGrpSpPr>
        <p:grpSpPr>
          <a:xfrm>
            <a:off x="5223240" y="-233280"/>
            <a:ext cx="5368680" cy="5365440"/>
            <a:chOff x="5223240" y="-233280"/>
            <a:chExt cx="5368680" cy="5365440"/>
          </a:xfrm>
        </p:grpSpPr>
        <p:sp>
          <p:nvSpPr>
            <p:cNvPr id="308" name="Google Shape;517;p34"/>
            <p:cNvSpPr/>
            <p:nvPr/>
          </p:nvSpPr>
          <p:spPr>
            <a:xfrm rot="10800000">
              <a:off x="5428440" y="-10440"/>
              <a:ext cx="5163480" cy="5142600"/>
            </a:xfrm>
            <a:prstGeom prst="rtTriangl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309" name="Google Shape;518;p34"/>
            <p:cNvSpPr/>
            <p:nvPr/>
          </p:nvSpPr>
          <p:spPr>
            <a:xfrm flipH="1" rot="13499400">
              <a:off x="7119720" y="1496880"/>
              <a:ext cx="1778760" cy="47664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310" name="Google Shape;519;p34"/>
            <p:cNvSpPr/>
            <p:nvPr/>
          </p:nvSpPr>
          <p:spPr>
            <a:xfrm flipH="1" rot="13500000">
              <a:off x="8490600" y="3183840"/>
              <a:ext cx="994680" cy="11376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311" name="Google Shape;520;p34"/>
            <p:cNvSpPr/>
            <p:nvPr/>
          </p:nvSpPr>
          <p:spPr>
            <a:xfrm flipH="1" rot="10800000">
              <a:off x="6015600" y="825120"/>
              <a:ext cx="1595520" cy="1595520"/>
            </a:xfrm>
            <a:prstGeom prst="ellipse">
              <a:avLst/>
            </a:prstGeom>
            <a:noFill/>
            <a:ln w="9525">
              <a:solidFill>
                <a:srgbClr val="f8f8f8"/>
              </a:solidFill>
              <a:prstDash val="lgDash"/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312" name="Google Shape;521;p34"/>
            <p:cNvSpPr/>
            <p:nvPr/>
          </p:nvSpPr>
          <p:spPr>
            <a:xfrm flipH="1" rot="13500000">
              <a:off x="6719400" y="124200"/>
              <a:ext cx="994680" cy="11376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0320" bIns="40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  <p:sp>
          <p:nvSpPr>
            <p:cNvPr id="313" name="Google Shape;522;p34"/>
            <p:cNvSpPr/>
            <p:nvPr/>
          </p:nvSpPr>
          <p:spPr>
            <a:xfrm flipH="1" rot="13499400">
              <a:off x="5077080" y="347760"/>
              <a:ext cx="1778760" cy="32544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endParaRPr>
            </a:p>
          </p:txBody>
        </p:sp>
      </p:grpSp>
      <p:sp>
        <p:nvSpPr>
          <p:cNvPr id="314" name="PlaceHolder 1"/>
          <p:cNvSpPr>
            <a:spLocks noGrp="1"/>
          </p:cNvSpPr>
          <p:nvPr>
            <p:ph type="subTitle"/>
          </p:nvPr>
        </p:nvSpPr>
        <p:spPr>
          <a:xfrm>
            <a:off x="533160" y="1544040"/>
            <a:ext cx="6012000" cy="1070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marL="457200" indent="-317520">
              <a:lnSpc>
                <a:spcPct val="115000"/>
              </a:lnSpc>
              <a:tabLst>
                <a:tab algn="l" pos="0"/>
              </a:tabLst>
            </a:pPr>
            <a:r>
              <a:rPr b="1" lang="fr-FR" sz="6000" strike="noStrike" u="none">
                <a:solidFill>
                  <a:schemeClr val="dk1">
                    <a:lumMod val="50000"/>
                    <a:lumOff val="50000"/>
                  </a:schemeClr>
                </a:solidFill>
                <a:effectLst/>
                <a:uFillTx/>
                <a:latin typeface="Calibri"/>
                <a:ea typeface="Calibri"/>
              </a:rPr>
              <a:t>L’APPLA WATCH </a:t>
            </a:r>
            <a:endParaRPr b="0" lang="fr-FR" sz="6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15" name="Rectangle 6"/>
          <p:cNvSpPr/>
          <p:nvPr/>
        </p:nvSpPr>
        <p:spPr>
          <a:xfrm>
            <a:off x="5610960" y="4191480"/>
            <a:ext cx="1869120" cy="725760"/>
          </a:xfrm>
          <a:prstGeom prst="rect">
            <a:avLst/>
          </a:prstGeom>
          <a:solidFill>
            <a:srgbClr val="ffffff"/>
          </a:solidFill>
          <a:ln>
            <a:solidFill>
              <a:srgbClr val="f8f8f8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fr-FR" sz="140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  <p:sp>
        <p:nvSpPr>
          <p:cNvPr id="316" name="Google Shape;522;p34"/>
          <p:cNvSpPr/>
          <p:nvPr/>
        </p:nvSpPr>
        <p:spPr>
          <a:xfrm flipH="1" rot="13499400">
            <a:off x="-636840" y="3815640"/>
            <a:ext cx="1778760" cy="32544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fr-FR" sz="1400" strike="noStrike" u="none">
              <a:solidFill>
                <a:srgbClr val="000000"/>
              </a:solidFill>
              <a:effectLst/>
              <a:uFillTx/>
              <a:latin typeface="Arial"/>
              <a:ea typeface="Arial"/>
            </a:endParaRPr>
          </a:p>
        </p:txBody>
      </p:sp>
      <p:sp>
        <p:nvSpPr>
          <p:cNvPr id="317" name="Google Shape;518;p34"/>
          <p:cNvSpPr/>
          <p:nvPr/>
        </p:nvSpPr>
        <p:spPr>
          <a:xfrm flipH="1" rot="13499400">
            <a:off x="-90360" y="4679280"/>
            <a:ext cx="1778760" cy="47664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fr-FR" sz="1400" strike="noStrike" u="none">
              <a:solidFill>
                <a:srgbClr val="000000"/>
              </a:solidFill>
              <a:effectLst/>
              <a:uFillTx/>
              <a:latin typeface="Arial"/>
              <a:ea typeface="Arial"/>
            </a:endParaRPr>
          </a:p>
        </p:txBody>
      </p:sp>
      <p:sp>
        <p:nvSpPr>
          <p:cNvPr id="318" name="Rectangle : coins arrondis 1"/>
          <p:cNvSpPr/>
          <p:nvPr/>
        </p:nvSpPr>
        <p:spPr>
          <a:xfrm>
            <a:off x="-376920" y="2377080"/>
            <a:ext cx="6386400" cy="149760"/>
          </a:xfrm>
          <a:prstGeom prst="roundRect">
            <a:avLst>
              <a:gd name="adj" fmla="val 49808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rgbClr val="f8f8f8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fr-FR" sz="140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</p:spTree>
  </p:cSld>
  <p:transition spd="slow">
    <p:wipe dir="l"/>
  </p:transition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Rectangle : coins arrondis 5"/>
          <p:cNvSpPr/>
          <p:nvPr/>
        </p:nvSpPr>
        <p:spPr>
          <a:xfrm>
            <a:off x="-635400" y="256320"/>
            <a:ext cx="3954960" cy="644400"/>
          </a:xfrm>
          <a:prstGeom prst="roundRect">
            <a:avLst>
              <a:gd name="adj" fmla="val 27508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rgbClr val="f8f8f8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fr-FR" sz="140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  <p:sp>
        <p:nvSpPr>
          <p:cNvPr id="320" name="PlaceHolder 1"/>
          <p:cNvSpPr>
            <a:spLocks noGrp="1"/>
          </p:cNvSpPr>
          <p:nvPr>
            <p:ph type="title"/>
          </p:nvPr>
        </p:nvSpPr>
        <p:spPr>
          <a:xfrm>
            <a:off x="637200" y="185760"/>
            <a:ext cx="2682360" cy="571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r-FR" sz="3200" strike="noStrike" u="none">
                <a:solidFill>
                  <a:schemeClr val="lt1"/>
                </a:solidFill>
                <a:effectLst/>
                <a:uFillTx/>
                <a:latin typeface="Archivo Black"/>
                <a:ea typeface="Archivo Black"/>
              </a:rPr>
              <a:t>Composants</a:t>
            </a:r>
            <a:endParaRPr b="0" lang="fr-F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21" name="Google Shape;547;p36"/>
          <p:cNvSpPr/>
          <p:nvPr/>
        </p:nvSpPr>
        <p:spPr>
          <a:xfrm>
            <a:off x="1012680" y="4647960"/>
            <a:ext cx="1322280" cy="18216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64440" bIns="64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fr-FR" sz="1200" strike="noStrike" u="none">
                <a:solidFill>
                  <a:srgbClr val="000000"/>
                </a:solidFill>
                <a:effectLst/>
                <a:uFillTx/>
                <a:latin typeface="Calibri"/>
                <a:ea typeface="Arial"/>
              </a:rPr>
              <a:t>Accéléromètre</a:t>
            </a:r>
            <a:endParaRPr b="0" lang="fr-FR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22" name="Google Shape;548;p36"/>
          <p:cNvSpPr/>
          <p:nvPr/>
        </p:nvSpPr>
        <p:spPr>
          <a:xfrm>
            <a:off x="1012680" y="4164480"/>
            <a:ext cx="1189080" cy="18576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65880" bIns="6588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fr-FR" sz="1200" strike="noStrike" u="none">
                <a:solidFill>
                  <a:srgbClr val="000000"/>
                </a:solidFill>
                <a:effectLst/>
                <a:uFillTx/>
                <a:latin typeface="Calibri"/>
                <a:ea typeface="Arial"/>
              </a:rPr>
              <a:t>Arduino Nano</a:t>
            </a:r>
            <a:endParaRPr b="0" lang="fr-FR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23" name="Google Shape;549;p36"/>
          <p:cNvSpPr/>
          <p:nvPr/>
        </p:nvSpPr>
        <p:spPr>
          <a:xfrm>
            <a:off x="1124280" y="3422520"/>
            <a:ext cx="990360" cy="3510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fr-FR" sz="1200" strike="noStrike" u="none">
                <a:solidFill>
                  <a:srgbClr val="000000"/>
                </a:solidFill>
                <a:effectLst/>
                <a:uFillTx/>
                <a:latin typeface="Calibri"/>
                <a:ea typeface="Arial"/>
              </a:rPr>
              <a:t>Module Bluetooth </a:t>
            </a:r>
            <a:endParaRPr b="0" lang="fr-FR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24" name="Google Shape;550;p36"/>
          <p:cNvSpPr/>
          <p:nvPr/>
        </p:nvSpPr>
        <p:spPr>
          <a:xfrm>
            <a:off x="5937840" y="3927600"/>
            <a:ext cx="1041480" cy="18216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64440" bIns="64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fr-FR" sz="1200" strike="noStrike" u="none">
                <a:solidFill>
                  <a:srgbClr val="000000"/>
                </a:solidFill>
                <a:effectLst/>
                <a:uFillTx/>
                <a:latin typeface="Calibri"/>
                <a:ea typeface="Arial"/>
              </a:rPr>
              <a:t>Ecran oled</a:t>
            </a:r>
            <a:endParaRPr b="0" lang="fr-FR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25" name="Google Shape;550;p36"/>
          <p:cNvSpPr/>
          <p:nvPr/>
        </p:nvSpPr>
        <p:spPr>
          <a:xfrm>
            <a:off x="6157080" y="4639680"/>
            <a:ext cx="1041480" cy="18216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64440" bIns="64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fr-FR" sz="1200" strike="noStrike" u="none">
                <a:solidFill>
                  <a:srgbClr val="000000"/>
                </a:solidFill>
                <a:effectLst/>
                <a:uFillTx/>
                <a:latin typeface="Calibri"/>
                <a:ea typeface="Arial"/>
              </a:rPr>
              <a:t>Module RTC</a:t>
            </a:r>
            <a:endParaRPr b="0" lang="fr-FR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326" name="Image 21" descr=""/>
          <p:cNvPicPr/>
          <p:nvPr/>
        </p:nvPicPr>
        <p:blipFill>
          <a:blip r:embed="rId1"/>
          <a:srcRect l="9745" t="0" r="10699" b="0"/>
          <a:stretch/>
        </p:blipFill>
        <p:spPr>
          <a:xfrm rot="5400000">
            <a:off x="3638160" y="2805480"/>
            <a:ext cx="1386360" cy="2430360"/>
          </a:xfrm>
          <a:prstGeom prst="rect">
            <a:avLst/>
          </a:prstGeom>
          <a:noFill/>
          <a:ln w="0">
            <a:noFill/>
          </a:ln>
          <a:effectLst>
            <a:outerShdw algn="tl" blurRad="190440" rotWithShape="0">
              <a:srgbClr val="000000">
                <a:alpha val="70000"/>
              </a:srgbClr>
            </a:outerShdw>
          </a:effectLst>
        </p:spPr>
      </p:pic>
      <p:cxnSp>
        <p:nvCxnSpPr>
          <p:cNvPr id="327" name="Connecteur : en arc 23"/>
          <p:cNvCxnSpPr>
            <a:stCxn id="321" idx="0"/>
          </p:cNvCxnSpPr>
          <p:nvPr/>
        </p:nvCxnSpPr>
        <p:spPr>
          <a:xfrm flipH="1" flipV="1" rot="5400000">
            <a:off x="2450160" y="3684240"/>
            <a:ext cx="187560" cy="1740600"/>
          </a:xfrm>
          <a:prstGeom prst="curvedConnector3">
            <a:avLst>
              <a:gd name="adj1" fmla="val 49615"/>
            </a:avLst>
          </a:prstGeom>
          <a:ln w="28575">
            <a:solidFill>
              <a:srgbClr val="4089e4"/>
            </a:solidFill>
            <a:round/>
            <a:tailEnd len="med" type="triangle" w="med"/>
          </a:ln>
        </p:spPr>
      </p:cxnSp>
      <p:cxnSp>
        <p:nvCxnSpPr>
          <p:cNvPr id="328" name="Connecteur : en arc 26"/>
          <p:cNvCxnSpPr/>
          <p:nvPr/>
        </p:nvCxnSpPr>
        <p:spPr>
          <a:xfrm>
            <a:off x="2099880" y="3597480"/>
            <a:ext cx="1266120" cy="1440"/>
          </a:xfrm>
          <a:prstGeom prst="curvedConnector3">
            <a:avLst>
              <a:gd name="adj1" fmla="val 49971"/>
            </a:avLst>
          </a:prstGeom>
          <a:ln w="28575">
            <a:solidFill>
              <a:srgbClr val="4089e4"/>
            </a:solidFill>
            <a:round/>
            <a:tailEnd len="med" type="triangle" w="med"/>
          </a:ln>
        </p:spPr>
      </p:cxnSp>
      <p:cxnSp>
        <p:nvCxnSpPr>
          <p:cNvPr id="329" name="Connecteur : en arc 29"/>
          <p:cNvCxnSpPr>
            <a:stCxn id="322" idx="0"/>
          </p:cNvCxnSpPr>
          <p:nvPr/>
        </p:nvCxnSpPr>
        <p:spPr>
          <a:xfrm flipH="1" flipV="1" rot="5400000">
            <a:off x="2450520" y="3294360"/>
            <a:ext cx="26640" cy="1713960"/>
          </a:xfrm>
          <a:prstGeom prst="curvedConnector3">
            <a:avLst>
              <a:gd name="adj1" fmla="val 46575"/>
            </a:avLst>
          </a:prstGeom>
          <a:ln w="28575">
            <a:solidFill>
              <a:srgbClr val="4089e4"/>
            </a:solidFill>
            <a:round/>
            <a:tailEnd len="med" type="triangle" w="med"/>
          </a:ln>
        </p:spPr>
      </p:cxnSp>
      <p:cxnSp>
        <p:nvCxnSpPr>
          <p:cNvPr id="330" name="Connecteur : en arc 31"/>
          <p:cNvCxnSpPr>
            <a:stCxn id="324" idx="1"/>
          </p:cNvCxnSpPr>
          <p:nvPr/>
        </p:nvCxnSpPr>
        <p:spPr>
          <a:xfrm rot="10800000">
            <a:off x="4497120" y="3706920"/>
            <a:ext cx="1441080" cy="312120"/>
          </a:xfrm>
          <a:prstGeom prst="curvedConnector3">
            <a:avLst>
              <a:gd name="adj1" fmla="val 49975"/>
            </a:avLst>
          </a:prstGeom>
          <a:ln w="28575">
            <a:solidFill>
              <a:srgbClr val="4089e4"/>
            </a:solidFill>
            <a:round/>
            <a:tailEnd len="med" type="triangle" w="med"/>
          </a:ln>
        </p:spPr>
      </p:cxnSp>
      <p:cxnSp>
        <p:nvCxnSpPr>
          <p:cNvPr id="331" name="Connecteur : en arc 33"/>
          <p:cNvCxnSpPr>
            <a:stCxn id="325" idx="1"/>
          </p:cNvCxnSpPr>
          <p:nvPr/>
        </p:nvCxnSpPr>
        <p:spPr>
          <a:xfrm rot="10800000">
            <a:off x="5168520" y="4457880"/>
            <a:ext cx="988920" cy="273240"/>
          </a:xfrm>
          <a:prstGeom prst="curvedConnector3">
            <a:avLst>
              <a:gd name="adj1" fmla="val 49927"/>
            </a:avLst>
          </a:prstGeom>
          <a:ln w="28575">
            <a:solidFill>
              <a:srgbClr val="4089e4"/>
            </a:solidFill>
            <a:round/>
            <a:tailEnd len="med" type="triangle" w="med"/>
          </a:ln>
        </p:spPr>
      </p:cxnSp>
      <p:pic>
        <p:nvPicPr>
          <p:cNvPr id="332" name="Image 24" descr=""/>
          <p:cNvPicPr/>
          <p:nvPr/>
        </p:nvPicPr>
        <p:blipFill>
          <a:blip r:embed="rId2"/>
          <a:stretch/>
        </p:blipFill>
        <p:spPr>
          <a:xfrm>
            <a:off x="763200" y="1350000"/>
            <a:ext cx="2430360" cy="128160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333" name="Image 25" descr=""/>
          <p:cNvPicPr/>
          <p:nvPr/>
        </p:nvPicPr>
        <p:blipFill>
          <a:blip r:embed="rId3"/>
          <a:stretch/>
        </p:blipFill>
        <p:spPr>
          <a:xfrm>
            <a:off x="5958360" y="1350000"/>
            <a:ext cx="2421360" cy="1276200"/>
          </a:xfrm>
          <a:prstGeom prst="rect">
            <a:avLst/>
          </a:prstGeom>
          <a:noFill/>
          <a:ln w="0">
            <a:noFill/>
          </a:ln>
        </p:spPr>
      </p:pic>
      <p:cxnSp>
        <p:nvCxnSpPr>
          <p:cNvPr id="334" name="Connecteur droit 15"/>
          <p:cNvCxnSpPr/>
          <p:nvPr/>
        </p:nvCxnSpPr>
        <p:spPr>
          <a:xfrm>
            <a:off x="4565160" y="1138680"/>
            <a:ext cx="1080" cy="1801800"/>
          </a:xfrm>
          <a:prstGeom prst="straightConnector1">
            <a:avLst/>
          </a:prstGeom>
          <a:ln w="0">
            <a:solidFill>
              <a:srgbClr val="072140"/>
            </a:solidFill>
          </a:ln>
        </p:spPr>
      </p:cxnSp>
    </p:spTree>
  </p:cSld>
  <p:transition spd="slow">
    <p:wipe dir="l"/>
  </p:transition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Rectangle : coins arrondis 10"/>
          <p:cNvSpPr/>
          <p:nvPr/>
        </p:nvSpPr>
        <p:spPr>
          <a:xfrm>
            <a:off x="-590760" y="200520"/>
            <a:ext cx="3607200" cy="644400"/>
          </a:xfrm>
          <a:prstGeom prst="roundRect">
            <a:avLst>
              <a:gd name="adj" fmla="val 27508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rgbClr val="f8f8f8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fr-FR" sz="140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  <p:sp>
        <p:nvSpPr>
          <p:cNvPr id="336" name="PlaceHolder 1"/>
          <p:cNvSpPr>
            <a:spLocks noGrp="1"/>
          </p:cNvSpPr>
          <p:nvPr>
            <p:ph type="title"/>
          </p:nvPr>
        </p:nvSpPr>
        <p:spPr>
          <a:xfrm>
            <a:off x="155880" y="236880"/>
            <a:ext cx="3810240" cy="571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fr-FR" sz="2400" strike="noStrike" u="none">
                <a:solidFill>
                  <a:schemeClr val="lt1"/>
                </a:solidFill>
                <a:effectLst/>
                <a:uFillTx/>
                <a:latin typeface="Calibri"/>
                <a:ea typeface="Archivo Black"/>
              </a:rPr>
              <a:t>ACCELEROMETRE</a:t>
            </a:r>
            <a:endParaRPr b="0" lang="fr-FR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pSp>
        <p:nvGrpSpPr>
          <p:cNvPr id="337" name="Groupe 24"/>
          <p:cNvGrpSpPr/>
          <p:nvPr/>
        </p:nvGrpSpPr>
        <p:grpSpPr>
          <a:xfrm>
            <a:off x="335160" y="2267640"/>
            <a:ext cx="2446560" cy="1336320"/>
            <a:chOff x="335160" y="2267640"/>
            <a:chExt cx="2446560" cy="1336320"/>
          </a:xfrm>
        </p:grpSpPr>
        <p:cxnSp>
          <p:nvCxnSpPr>
            <p:cNvPr id="338" name="Connecteur droit 13"/>
            <p:cNvCxnSpPr/>
            <p:nvPr/>
          </p:nvCxnSpPr>
          <p:spPr>
            <a:xfrm>
              <a:off x="754200" y="3277080"/>
              <a:ext cx="2027880" cy="1080"/>
            </a:xfrm>
            <a:prstGeom prst="straightConnector1">
              <a:avLst/>
            </a:prstGeom>
            <a:ln w="0">
              <a:solidFill>
                <a:srgbClr val="092241"/>
              </a:solidFill>
            </a:ln>
          </p:spPr>
        </p:cxnSp>
        <p:grpSp>
          <p:nvGrpSpPr>
            <p:cNvPr id="339" name="Groupe 23"/>
            <p:cNvGrpSpPr/>
            <p:nvPr/>
          </p:nvGrpSpPr>
          <p:grpSpPr>
            <a:xfrm>
              <a:off x="335160" y="2267640"/>
              <a:ext cx="2268720" cy="1336320"/>
              <a:chOff x="335160" y="2267640"/>
              <a:chExt cx="2268720" cy="1336320"/>
            </a:xfrm>
          </p:grpSpPr>
          <p:cxnSp>
            <p:nvCxnSpPr>
              <p:cNvPr id="340" name="Connecteur droit avec flèche 15"/>
              <p:cNvCxnSpPr/>
              <p:nvPr/>
            </p:nvCxnSpPr>
            <p:spPr>
              <a:xfrm>
                <a:off x="2209680" y="2267640"/>
                <a:ext cx="1080" cy="641160"/>
              </a:xfrm>
              <a:prstGeom prst="straightConnector1">
                <a:avLst/>
              </a:prstGeom>
              <a:ln w="0">
                <a:solidFill>
                  <a:srgbClr val="092241"/>
                </a:solidFill>
                <a:tailEnd len="med" type="triangle" w="med"/>
              </a:ln>
            </p:spPr>
          </p:cxnSp>
          <p:sp>
            <p:nvSpPr>
              <p:cNvPr id="341" name="Rectangle 18"/>
              <p:cNvSpPr/>
              <p:nvPr/>
            </p:nvSpPr>
            <p:spPr>
              <a:xfrm>
                <a:off x="335160" y="2423880"/>
                <a:ext cx="1591560" cy="326520"/>
              </a:xfrm>
              <a:prstGeom prst="rect">
                <a:avLst/>
              </a:prstGeom>
              <a:blipFill rotWithShape="0">
                <a:blip r:embed="rId1"/>
                <a:srcRect/>
                <a:stretch/>
              </a:blip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r>
                  <a:rPr b="0" lang="en-US" sz="1400" strike="noStrike" u="none">
                    <a:solidFill>
                      <a:srgbClr val="ffffff">
                        <a:alpha val="1000"/>
                      </a:srgbClr>
                    </a:solidFill>
                    <a:effectLst/>
                    <a:uFillTx/>
                    <a:latin typeface="Arial"/>
                    <a:ea typeface="Arial"/>
                  </a:rPr>
                  <a:t> </a:t>
                </a:r>
                <a:endParaRPr b="0" lang="fr-FR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42" name="Rectangle 20"/>
              <p:cNvSpPr/>
              <p:nvPr/>
            </p:nvSpPr>
            <p:spPr>
              <a:xfrm>
                <a:off x="930600" y="3277440"/>
                <a:ext cx="1673280" cy="32652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/>
            </p:style>
            <p:txBody>
              <a:bodyPr lIns="90000" rIns="90000" tIns="45000" bIns="45000" anchor="ctr">
                <a:noAutofit/>
              </a:bodyPr>
              <a:p>
                <a:pPr algn="ctr">
                  <a:lnSpc>
                    <a:spcPct val="100000"/>
                  </a:lnSpc>
                </a:pPr>
                <a:r>
                  <a:rPr b="0" lang="fr-FR" sz="1400" strike="noStrike" u="none">
                    <a:solidFill>
                      <a:schemeClr val="dk1"/>
                    </a:solidFill>
                    <a:effectLst/>
                    <a:uFillTx/>
                    <a:latin typeface="Arial"/>
                    <a:ea typeface="Arial"/>
                  </a:rPr>
                  <a:t>Terre</a:t>
                </a:r>
                <a:endParaRPr b="0" lang="fr-FR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</p:grpSp>
      <p:pic>
        <p:nvPicPr>
          <p:cNvPr id="343" name="Image 26" descr=""/>
          <p:cNvPicPr/>
          <p:nvPr/>
        </p:nvPicPr>
        <p:blipFill>
          <a:blip r:embed="rId2"/>
          <a:stretch/>
        </p:blipFill>
        <p:spPr>
          <a:xfrm>
            <a:off x="7109640" y="2076120"/>
            <a:ext cx="1261800" cy="11131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44" name="ZoneTexte 29"/>
          <p:cNvSpPr/>
          <p:nvPr/>
        </p:nvSpPr>
        <p:spPr>
          <a:xfrm>
            <a:off x="6934320" y="3277440"/>
            <a:ext cx="1720080" cy="249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i="1" lang="fr-FR" sz="1050" strike="noStrike" u="sng">
                <a:solidFill>
                  <a:srgbClr val="000000"/>
                </a:solidFill>
                <a:effectLst/>
                <a:uFillTx/>
                <a:latin typeface="Arial"/>
                <a:ea typeface="Arial"/>
              </a:rPr>
              <a:t>Illustration du MMA8451</a:t>
            </a:r>
            <a:endParaRPr b="0" lang="fr-FR" sz="10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45" name="ZoneTexte 31"/>
          <p:cNvSpPr/>
          <p:nvPr/>
        </p:nvSpPr>
        <p:spPr>
          <a:xfrm>
            <a:off x="3527280" y="2505600"/>
            <a:ext cx="2263680" cy="306720"/>
          </a:xfrm>
          <a:prstGeom prst="rect">
            <a:avLst/>
          </a:prstGeom>
          <a:blipFill rotWithShape="0">
            <a:blip r:embed="rId3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1400" strike="noStrike" u="none">
                <a:solidFill>
                  <a:srgbClr val="ffffff">
                    <a:alpha val="1000"/>
                  </a:srgbClr>
                </a:solidFill>
                <a:effectLst/>
                <a:uFillTx/>
                <a:latin typeface="Arial"/>
                <a:ea typeface="Arial"/>
              </a:rPr>
              <a:t> </a:t>
            </a:r>
            <a:endParaRPr b="0" lang="fr-F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46" name="ZoneTexte 32"/>
          <p:cNvSpPr/>
          <p:nvPr/>
        </p:nvSpPr>
        <p:spPr>
          <a:xfrm>
            <a:off x="3660840" y="1740240"/>
            <a:ext cx="2130120" cy="306720"/>
          </a:xfrm>
          <a:prstGeom prst="rect">
            <a:avLst/>
          </a:prstGeom>
          <a:blipFill rotWithShape="0">
            <a:blip r:embed="rId4"/>
            <a:srcRect/>
            <a:stretch/>
          </a:blipFill>
          <a:ln w="28575">
            <a:solidFill>
              <a:srgbClr val="09224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1400" strike="noStrike" u="none">
                <a:solidFill>
                  <a:srgbClr val="ffffff">
                    <a:alpha val="1000"/>
                  </a:srgbClr>
                </a:solidFill>
                <a:effectLst/>
                <a:uFillTx/>
                <a:latin typeface="Arial"/>
                <a:ea typeface="Arial"/>
              </a:rPr>
              <a:t> </a:t>
            </a:r>
            <a:endParaRPr b="0" lang="fr-F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47" name="Ellipse 33"/>
          <p:cNvSpPr/>
          <p:nvPr/>
        </p:nvSpPr>
        <p:spPr>
          <a:xfrm>
            <a:off x="4598640" y="2457360"/>
            <a:ext cx="471240" cy="402840"/>
          </a:xfrm>
          <a:prstGeom prst="ellipse">
            <a:avLst/>
          </a:prstGeom>
          <a:noFill/>
          <a:ln>
            <a:solidFill>
              <a:srgbClr val="092241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40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  <p:cxnSp>
        <p:nvCxnSpPr>
          <p:cNvPr id="348" name="Connecteur droit avec flèche 35"/>
          <p:cNvCxnSpPr>
            <a:stCxn id="346" idx="2"/>
            <a:endCxn id="347" idx="0"/>
          </p:cNvCxnSpPr>
          <p:nvPr/>
        </p:nvCxnSpPr>
        <p:spPr>
          <a:xfrm>
            <a:off x="4725720" y="2046960"/>
            <a:ext cx="109080" cy="410760"/>
          </a:xfrm>
          <a:prstGeom prst="straightConnector1">
            <a:avLst/>
          </a:prstGeom>
          <a:ln w="0">
            <a:solidFill>
              <a:srgbClr val="092241"/>
            </a:solidFill>
            <a:tailEnd len="med" type="triangle" w="med"/>
          </a:ln>
        </p:spPr>
      </p:cxnSp>
      <p:sp>
        <p:nvSpPr>
          <p:cNvPr id="349" name="Rectangle 37"/>
          <p:cNvSpPr/>
          <p:nvPr/>
        </p:nvSpPr>
        <p:spPr>
          <a:xfrm>
            <a:off x="3345120" y="4221360"/>
            <a:ext cx="1919160" cy="684000"/>
          </a:xfrm>
          <a:prstGeom prst="rect">
            <a:avLst/>
          </a:prstGeom>
          <a:solidFill>
            <a:srgbClr val="f8f8f8"/>
          </a:solidFill>
          <a:ln>
            <a:solidFill>
              <a:srgbClr val="f8f8f8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40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  <p:sp>
        <p:nvSpPr>
          <p:cNvPr id="350" name="ZoneTexte 38"/>
          <p:cNvSpPr/>
          <p:nvPr/>
        </p:nvSpPr>
        <p:spPr>
          <a:xfrm>
            <a:off x="2025000" y="4325400"/>
            <a:ext cx="5146200" cy="613080"/>
          </a:xfrm>
          <a:prstGeom prst="rect">
            <a:avLst/>
          </a:prstGeom>
          <a:blipFill rotWithShape="0">
            <a:blip r:embed="rId5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1400" strike="noStrike" u="none">
                <a:solidFill>
                  <a:srgbClr val="ffffff">
                    <a:alpha val="1000"/>
                  </a:srgbClr>
                </a:solidFill>
                <a:effectLst/>
                <a:uFillTx/>
                <a:latin typeface="Arial"/>
                <a:ea typeface="Arial"/>
              </a:rPr>
              <a:t> </a:t>
            </a:r>
            <a:endParaRPr b="0" lang="fr-F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p:transition spd="slow">
    <p:wipe dir="l"/>
  </p:transition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1" name="Image 55" descr="Une image contenant gadget, Appareil de communications portable, Appareil de communication, Téléphone mobile&#10;&#10;Description générée automatiquement"/>
          <p:cNvPicPr/>
          <p:nvPr/>
        </p:nvPicPr>
        <p:blipFill>
          <a:blip r:embed="rId1"/>
          <a:srcRect l="13127" t="15681" r="12258" b="14852"/>
          <a:stretch/>
        </p:blipFill>
        <p:spPr>
          <a:xfrm>
            <a:off x="96480" y="1625400"/>
            <a:ext cx="2392560" cy="20692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52" name="Rectangle : coins arrondis 5"/>
          <p:cNvSpPr/>
          <p:nvPr/>
        </p:nvSpPr>
        <p:spPr>
          <a:xfrm>
            <a:off x="-590760" y="200520"/>
            <a:ext cx="4379760" cy="644400"/>
          </a:xfrm>
          <a:prstGeom prst="roundRect">
            <a:avLst>
              <a:gd name="adj" fmla="val 27508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rgbClr val="f8f8f8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fr-FR" sz="140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  <p:sp>
        <p:nvSpPr>
          <p:cNvPr id="353" name="PlaceHolder 1"/>
          <p:cNvSpPr>
            <a:spLocks noGrp="1"/>
          </p:cNvSpPr>
          <p:nvPr>
            <p:ph type="title"/>
          </p:nvPr>
        </p:nvSpPr>
        <p:spPr>
          <a:xfrm>
            <a:off x="18720" y="249840"/>
            <a:ext cx="3810240" cy="571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fr-FR" sz="2400" strike="noStrike" u="none">
                <a:solidFill>
                  <a:schemeClr val="lt1"/>
                </a:solidFill>
                <a:effectLst/>
                <a:uFillTx/>
                <a:latin typeface="Calibri"/>
                <a:ea typeface="Calibri"/>
              </a:rPr>
              <a:t>INTERFACE GRAPHIQUE</a:t>
            </a:r>
            <a:endParaRPr b="0" lang="fr-FR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54" name="Google Shape;547;p36"/>
          <p:cNvSpPr/>
          <p:nvPr/>
        </p:nvSpPr>
        <p:spPr>
          <a:xfrm>
            <a:off x="2694960" y="895320"/>
            <a:ext cx="2121480" cy="83664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" sz="2000" strike="noStrike" u="none">
                <a:solidFill>
                  <a:schemeClr val="dk1"/>
                </a:solidFill>
                <a:effectLst/>
                <a:uFillTx/>
                <a:latin typeface="Archivo"/>
                <a:ea typeface="Archivo"/>
              </a:rPr>
              <a:t>Connexion Ordinateur/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" sz="2000" strike="noStrike" u="none">
                <a:solidFill>
                  <a:schemeClr val="dk1"/>
                </a:solidFill>
                <a:effectLst/>
                <a:uFillTx/>
                <a:latin typeface="Archivo"/>
                <a:ea typeface="Archivo"/>
              </a:rPr>
              <a:t>Bluetooth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55" name="Google Shape;548;p36"/>
          <p:cNvSpPr/>
          <p:nvPr/>
        </p:nvSpPr>
        <p:spPr>
          <a:xfrm>
            <a:off x="5591520" y="4252680"/>
            <a:ext cx="1671480" cy="644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fr-FR" sz="1600" strike="noStrike" u="none">
                <a:solidFill>
                  <a:schemeClr val="dk1"/>
                </a:solidFill>
                <a:effectLst/>
                <a:uFillTx/>
                <a:latin typeface="Archivo"/>
                <a:ea typeface="Archivo"/>
              </a:rPr>
              <a:t>Barre de progression </a:t>
            </a:r>
            <a:endParaRPr b="0" lang="fr-FR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56" name="Google Shape;549;p36"/>
          <p:cNvSpPr/>
          <p:nvPr/>
        </p:nvSpPr>
        <p:spPr>
          <a:xfrm>
            <a:off x="2083680" y="4217040"/>
            <a:ext cx="1671480" cy="35748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fr-FR" sz="2000" strike="noStrike" u="none">
                <a:solidFill>
                  <a:schemeClr val="dk1"/>
                </a:solidFill>
                <a:effectLst/>
                <a:uFillTx/>
                <a:latin typeface="Archivo"/>
                <a:ea typeface="Archivo"/>
              </a:rPr>
              <a:t>Heure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57" name="Google Shape;550;p36"/>
          <p:cNvSpPr/>
          <p:nvPr/>
        </p:nvSpPr>
        <p:spPr>
          <a:xfrm>
            <a:off x="6857280" y="1068120"/>
            <a:ext cx="1804680" cy="3366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" sz="2000" strike="noStrike" u="none">
                <a:solidFill>
                  <a:schemeClr val="dk1"/>
                </a:solidFill>
                <a:effectLst/>
                <a:uFillTx/>
                <a:latin typeface="Archivo"/>
                <a:ea typeface="Archivo"/>
              </a:rPr>
              <a:t>batterie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358" name="Image 25" descr="Une image contenant texte, capture d’écran, Police, cercle&#10;&#10;Description générée automatiquement"/>
          <p:cNvPicPr/>
          <p:nvPr/>
        </p:nvPicPr>
        <p:blipFill>
          <a:blip r:embed="rId2"/>
          <a:stretch/>
        </p:blipFill>
        <p:spPr>
          <a:xfrm>
            <a:off x="3830040" y="1844640"/>
            <a:ext cx="2151360" cy="2069280"/>
          </a:xfrm>
          <a:prstGeom prst="rect">
            <a:avLst/>
          </a:prstGeom>
          <a:noFill/>
          <a:ln w="0">
            <a:noFill/>
          </a:ln>
          <a:effectLst>
            <a:outerShdw algn="tl" blurRad="291960" dir="2700000" dist="138479" rotWithShape="0">
              <a:srgbClr val="333333">
                <a:alpha val="65000"/>
              </a:srgbClr>
            </a:outerShdw>
          </a:effectLst>
        </p:spPr>
      </p:pic>
      <p:cxnSp>
        <p:nvCxnSpPr>
          <p:cNvPr id="359" name="Connecteur : en arc 22"/>
          <p:cNvCxnSpPr/>
          <p:nvPr/>
        </p:nvCxnSpPr>
        <p:spPr>
          <a:xfrm flipH="1" rot="16200000">
            <a:off x="7929000" y="1475640"/>
            <a:ext cx="439560" cy="299160"/>
          </a:xfrm>
          <a:prstGeom prst="curvedConnector3">
            <a:avLst>
              <a:gd name="adj1" fmla="val 50081"/>
            </a:avLst>
          </a:prstGeom>
          <a:ln w="19050">
            <a:solidFill>
              <a:srgbClr val="072140"/>
            </a:solidFill>
            <a:round/>
            <a:tailEnd len="med" type="triangle" w="med"/>
          </a:ln>
        </p:spPr>
      </p:cxnSp>
      <p:pic>
        <p:nvPicPr>
          <p:cNvPr id="360" name="Image 2" descr=""/>
          <p:cNvPicPr/>
          <p:nvPr/>
        </p:nvPicPr>
        <p:blipFill>
          <a:blip r:embed="rId3"/>
          <a:stretch/>
        </p:blipFill>
        <p:spPr>
          <a:xfrm>
            <a:off x="6644520" y="1844640"/>
            <a:ext cx="2074320" cy="2070000"/>
          </a:xfrm>
          <a:prstGeom prst="rect">
            <a:avLst/>
          </a:prstGeom>
          <a:noFill/>
          <a:ln w="0">
            <a:noFill/>
          </a:ln>
        </p:spPr>
      </p:pic>
      <p:cxnSp>
        <p:nvCxnSpPr>
          <p:cNvPr id="361" name="Connecteur : en arc 29"/>
          <p:cNvCxnSpPr>
            <a:stCxn id="356" idx="0"/>
          </p:cNvCxnSpPr>
          <p:nvPr/>
        </p:nvCxnSpPr>
        <p:spPr>
          <a:xfrm flipH="1" flipV="1" rot="5400000">
            <a:off x="2705760" y="3092760"/>
            <a:ext cx="1338120" cy="911160"/>
          </a:xfrm>
          <a:prstGeom prst="curvedConnector3">
            <a:avLst>
              <a:gd name="adj1" fmla="val 49973"/>
            </a:avLst>
          </a:prstGeom>
          <a:ln w="19050">
            <a:solidFill>
              <a:srgbClr val="072140"/>
            </a:solidFill>
            <a:round/>
            <a:tailEnd len="med" type="triangle" w="med"/>
          </a:ln>
        </p:spPr>
      </p:cxnSp>
      <p:cxnSp>
        <p:nvCxnSpPr>
          <p:cNvPr id="362" name="Connecteur : en arc 32"/>
          <p:cNvCxnSpPr/>
          <p:nvPr/>
        </p:nvCxnSpPr>
        <p:spPr>
          <a:xfrm flipH="1" flipV="1" rot="5400000">
            <a:off x="5906520" y="3515400"/>
            <a:ext cx="813240" cy="663120"/>
          </a:xfrm>
          <a:prstGeom prst="curvedConnector3">
            <a:avLst>
              <a:gd name="adj1" fmla="val 49911"/>
            </a:avLst>
          </a:prstGeom>
          <a:ln w="19050">
            <a:solidFill>
              <a:srgbClr val="072140"/>
            </a:solidFill>
            <a:round/>
            <a:tailEnd len="med" type="triangle" w="med"/>
          </a:ln>
        </p:spPr>
      </p:cxnSp>
      <p:cxnSp>
        <p:nvCxnSpPr>
          <p:cNvPr id="363" name="Connecteur : en arc 36"/>
          <p:cNvCxnSpPr/>
          <p:nvPr/>
        </p:nvCxnSpPr>
        <p:spPr>
          <a:xfrm>
            <a:off x="3413520" y="1733040"/>
            <a:ext cx="417240" cy="347400"/>
          </a:xfrm>
          <a:prstGeom prst="curvedConnector3">
            <a:avLst>
              <a:gd name="adj1" fmla="val 50000"/>
            </a:avLst>
          </a:prstGeom>
          <a:ln w="19050">
            <a:solidFill>
              <a:srgbClr val="072140"/>
            </a:solidFill>
            <a:round/>
            <a:tailEnd len="med" type="triangle" w="med"/>
          </a:ln>
        </p:spPr>
      </p:cxnSp>
      <p:sp>
        <p:nvSpPr>
          <p:cNvPr id="364" name="Google Shape;549;p36"/>
          <p:cNvSpPr/>
          <p:nvPr/>
        </p:nvSpPr>
        <p:spPr>
          <a:xfrm>
            <a:off x="5001120" y="709560"/>
            <a:ext cx="1671480" cy="35748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fr-FR" sz="2000" strike="noStrike" u="none">
                <a:solidFill>
                  <a:schemeClr val="dk1"/>
                </a:solidFill>
                <a:effectLst/>
                <a:uFillTx/>
                <a:latin typeface="Archivo"/>
                <a:ea typeface="Archivo"/>
              </a:rPr>
              <a:t>Logo MEA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365" name="Connecteur : en arc 49"/>
          <p:cNvCxnSpPr/>
          <p:nvPr/>
        </p:nvCxnSpPr>
        <p:spPr>
          <a:xfrm flipV="1" rot="10800000">
            <a:off x="5000760" y="1067040"/>
            <a:ext cx="839160" cy="777600"/>
          </a:xfrm>
          <a:prstGeom prst="curvedConnector3">
            <a:avLst>
              <a:gd name="adj1" fmla="val 102532"/>
            </a:avLst>
          </a:prstGeom>
          <a:ln w="19050">
            <a:solidFill>
              <a:srgbClr val="072140"/>
            </a:solidFill>
            <a:round/>
            <a:tailEnd len="med" type="triangle" w="med"/>
          </a:ln>
        </p:spPr>
      </p:cxnSp>
      <p:sp>
        <p:nvSpPr>
          <p:cNvPr id="366" name="ZoneTexte 50"/>
          <p:cNvSpPr/>
          <p:nvPr/>
        </p:nvSpPr>
        <p:spPr>
          <a:xfrm>
            <a:off x="745200" y="3846960"/>
            <a:ext cx="183600" cy="306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</a:pPr>
            <a:endParaRPr b="0" lang="fr-FR" sz="1400" strike="noStrike" u="none">
              <a:solidFill>
                <a:srgbClr val="000000"/>
              </a:solidFill>
              <a:effectLst/>
              <a:uFillTx/>
              <a:latin typeface="Arial"/>
              <a:ea typeface="Arial"/>
            </a:endParaRPr>
          </a:p>
        </p:txBody>
      </p:sp>
      <p:sp>
        <p:nvSpPr>
          <p:cNvPr id="367" name="ZoneTexte 57"/>
          <p:cNvSpPr/>
          <p:nvPr/>
        </p:nvSpPr>
        <p:spPr>
          <a:xfrm>
            <a:off x="69120" y="3746880"/>
            <a:ext cx="2530800" cy="40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i="1" lang="en-US" sz="1050" strike="noStrike" u="sng">
                <a:solidFill>
                  <a:srgbClr val="000000"/>
                </a:solidFill>
                <a:effectLst/>
                <a:uFillTx/>
                <a:latin typeface="Arial"/>
                <a:ea typeface="Arial"/>
              </a:rPr>
              <a:t>"Adafruit 1.54" 240x240 Wide Angle TFT LCD Displays"</a:t>
            </a:r>
            <a:endParaRPr b="0" lang="fr-FR" sz="10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68" name="Rectangle 1"/>
          <p:cNvSpPr/>
          <p:nvPr/>
        </p:nvSpPr>
        <p:spPr>
          <a:xfrm>
            <a:off x="4477320" y="2309760"/>
            <a:ext cx="837000" cy="198720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fr-FR" sz="140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</p:spTree>
  </p:cSld>
  <p:transition spd="slow">
    <p:wipe dir="l"/>
  </p:transition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Rectangle : coins arrondis 1"/>
          <p:cNvSpPr/>
          <p:nvPr/>
        </p:nvSpPr>
        <p:spPr>
          <a:xfrm>
            <a:off x="-812880" y="392760"/>
            <a:ext cx="4591080" cy="664200"/>
          </a:xfrm>
          <a:prstGeom prst="roundRect">
            <a:avLst>
              <a:gd name="adj" fmla="val 26846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rgbClr val="f8f8f8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fr-FR" sz="140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  <p:sp>
        <p:nvSpPr>
          <p:cNvPr id="370" name="PlaceHolder 1"/>
          <p:cNvSpPr>
            <a:spLocks noGrp="1"/>
          </p:cNvSpPr>
          <p:nvPr>
            <p:ph type="title"/>
          </p:nvPr>
        </p:nvSpPr>
        <p:spPr>
          <a:xfrm>
            <a:off x="652320" y="368280"/>
            <a:ext cx="3058560" cy="571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r-FR" sz="3200" strike="noStrike" u="none">
                <a:solidFill>
                  <a:schemeClr val="lt1"/>
                </a:solidFill>
                <a:effectLst/>
                <a:uFillTx/>
                <a:latin typeface="Archivo Black"/>
                <a:ea typeface="Archivo Black"/>
              </a:rPr>
              <a:t>APPLICATION</a:t>
            </a:r>
            <a:endParaRPr b="0" lang="fr-F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371" name="Image 3" descr=""/>
          <p:cNvPicPr/>
          <p:nvPr/>
        </p:nvPicPr>
        <p:blipFill>
          <a:blip r:embed="rId1"/>
          <a:stretch/>
        </p:blipFill>
        <p:spPr>
          <a:xfrm>
            <a:off x="2155680" y="1367280"/>
            <a:ext cx="4831560" cy="285480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72" name="Google Shape;547;p36"/>
          <p:cNvSpPr/>
          <p:nvPr/>
        </p:nvSpPr>
        <p:spPr>
          <a:xfrm>
            <a:off x="323640" y="2845800"/>
            <a:ext cx="1517400" cy="7632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" sz="1600" strike="noStrike" u="none">
                <a:solidFill>
                  <a:schemeClr val="dk1"/>
                </a:solidFill>
                <a:effectLst/>
                <a:uFillTx/>
                <a:latin typeface="Archivo"/>
                <a:ea typeface="Archivo"/>
              </a:rPr>
              <a:t>Connexion montre</a:t>
            </a:r>
            <a:endParaRPr b="0" lang="fr-FR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373" name="Connecteur : en arc 5"/>
          <p:cNvCxnSpPr/>
          <p:nvPr/>
        </p:nvCxnSpPr>
        <p:spPr>
          <a:xfrm flipV="1">
            <a:off x="1726920" y="2411280"/>
            <a:ext cx="691920" cy="509040"/>
          </a:xfrm>
          <a:prstGeom prst="curvedConnector3">
            <a:avLst>
              <a:gd name="adj1" fmla="val 49973"/>
            </a:avLst>
          </a:prstGeom>
          <a:ln w="19050">
            <a:solidFill>
              <a:srgbClr val="072141"/>
            </a:solidFill>
            <a:round/>
            <a:tailEnd len="med" type="triangle" w="med"/>
          </a:ln>
        </p:spPr>
      </p:cxnSp>
      <p:sp>
        <p:nvSpPr>
          <p:cNvPr id="374" name="Google Shape;547;p36"/>
          <p:cNvSpPr/>
          <p:nvPr/>
        </p:nvSpPr>
        <p:spPr>
          <a:xfrm>
            <a:off x="6307920" y="448560"/>
            <a:ext cx="1517400" cy="7632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" sz="1600" strike="noStrike" u="none">
                <a:solidFill>
                  <a:schemeClr val="dk1"/>
                </a:solidFill>
                <a:effectLst/>
                <a:uFillTx/>
                <a:latin typeface="Archivo"/>
                <a:ea typeface="Archivo"/>
              </a:rPr>
              <a:t>Envoi des données</a:t>
            </a:r>
            <a:endParaRPr b="0" lang="fr-FR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375" name="Connecteur : en arc 13"/>
          <p:cNvCxnSpPr/>
          <p:nvPr/>
        </p:nvCxnSpPr>
        <p:spPr>
          <a:xfrm flipV="1" rot="10800000">
            <a:off x="5086080" y="830160"/>
            <a:ext cx="1125720" cy="897480"/>
          </a:xfrm>
          <a:prstGeom prst="curvedConnector3">
            <a:avLst>
              <a:gd name="adj1" fmla="val 49936"/>
            </a:avLst>
          </a:prstGeom>
          <a:ln w="19050">
            <a:solidFill>
              <a:srgbClr val="072141"/>
            </a:solidFill>
            <a:round/>
            <a:tailEnd len="med" type="triangle" w="med"/>
          </a:ln>
        </p:spPr>
      </p:cxnSp>
      <p:cxnSp>
        <p:nvCxnSpPr>
          <p:cNvPr id="376" name="Connecteur : en arc 19"/>
          <p:cNvCxnSpPr/>
          <p:nvPr/>
        </p:nvCxnSpPr>
        <p:spPr>
          <a:xfrm rot="5400000">
            <a:off x="5755320" y="1066680"/>
            <a:ext cx="693360" cy="218880"/>
          </a:xfrm>
          <a:prstGeom prst="curvedConnector3">
            <a:avLst>
              <a:gd name="adj1" fmla="val 50025"/>
            </a:avLst>
          </a:prstGeom>
          <a:ln w="19050">
            <a:solidFill>
              <a:srgbClr val="072141"/>
            </a:solidFill>
            <a:round/>
            <a:tailEnd len="med" type="triangle" w="med"/>
          </a:ln>
        </p:spPr>
      </p:cxnSp>
      <p:sp>
        <p:nvSpPr>
          <p:cNvPr id="377" name="Google Shape;547;p36"/>
          <p:cNvSpPr/>
          <p:nvPr/>
        </p:nvSpPr>
        <p:spPr>
          <a:xfrm>
            <a:off x="7118640" y="3841200"/>
            <a:ext cx="1746360" cy="7632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" sz="1600" strike="noStrike" u="none">
                <a:solidFill>
                  <a:schemeClr val="dk1"/>
                </a:solidFill>
                <a:effectLst/>
                <a:uFillTx/>
                <a:latin typeface="Archivo"/>
                <a:ea typeface="Archivo"/>
              </a:rPr>
              <a:t>Visualistaion des données</a:t>
            </a:r>
            <a:endParaRPr b="0" lang="fr-FR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378" name="Connecteur : en arc 26"/>
          <p:cNvCxnSpPr/>
          <p:nvPr/>
        </p:nvCxnSpPr>
        <p:spPr>
          <a:xfrm rot="10800000">
            <a:off x="6101280" y="3291480"/>
            <a:ext cx="966240" cy="705240"/>
          </a:xfrm>
          <a:prstGeom prst="curvedConnector3">
            <a:avLst>
              <a:gd name="adj1" fmla="val 49944"/>
            </a:avLst>
          </a:prstGeom>
          <a:ln w="19050">
            <a:solidFill>
              <a:srgbClr val="072141"/>
            </a:solidFill>
            <a:round/>
            <a:tailEnd len="med" type="triangle" w="med"/>
          </a:ln>
        </p:spPr>
      </p:cxnSp>
    </p:spTree>
  </p:cSld>
  <p:transition spd="slow">
    <p:wipe dir="l"/>
  </p:transition>
</p:sld>
</file>

<file path=ppt/theme/theme1.xml><?xml version="1.0" encoding="utf-8"?>
<a:theme xmlns:a="http://schemas.openxmlformats.org/drawingml/2006/main" xmlns:r="http://schemas.openxmlformats.org/officeDocument/2006/relationships" name="Business Administration School Center by Slidesgo">
  <a:themeElements>
    <a:clrScheme name="Simple Light">
      <a:dk1>
        <a:srgbClr val="092241"/>
      </a:dk1>
      <a:lt1>
        <a:srgbClr val="f8f8f8"/>
      </a:lt1>
      <a:dk2>
        <a:srgbClr val="b7b7b7"/>
      </a:dk2>
      <a:lt2>
        <a:srgbClr val="6194e6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92241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usiness Administration School Center by Slidesgo">
  <a:themeElements>
    <a:clrScheme name="Simple Light">
      <a:dk1>
        <a:srgbClr val="092241"/>
      </a:dk1>
      <a:lt1>
        <a:srgbClr val="f8f8f8"/>
      </a:lt1>
      <a:dk2>
        <a:srgbClr val="b7b7b7"/>
      </a:dk2>
      <a:lt2>
        <a:srgbClr val="6194e6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92241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Business Administration School Center by Slidesgo">
  <a:themeElements>
    <a:clrScheme name="Simple Light">
      <a:dk1>
        <a:srgbClr val="092241"/>
      </a:dk1>
      <a:lt1>
        <a:srgbClr val="f8f8f8"/>
      </a:lt1>
      <a:dk2>
        <a:srgbClr val="b7b7b7"/>
      </a:dk2>
      <a:lt2>
        <a:srgbClr val="6194e6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92241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Business Administration School Center by Slidesgo">
  <a:themeElements>
    <a:clrScheme name="Simple Light">
      <a:dk1>
        <a:srgbClr val="092241"/>
      </a:dk1>
      <a:lt1>
        <a:srgbClr val="f8f8f8"/>
      </a:lt1>
      <a:dk2>
        <a:srgbClr val="b7b7b7"/>
      </a:dk2>
      <a:lt2>
        <a:srgbClr val="6194e6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92241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Business Administration School Center by Slidesgo">
  <a:themeElements>
    <a:clrScheme name="Simple Light">
      <a:dk1>
        <a:srgbClr val="092241"/>
      </a:dk1>
      <a:lt1>
        <a:srgbClr val="f8f8f8"/>
      </a:lt1>
      <a:dk2>
        <a:srgbClr val="b7b7b7"/>
      </a:dk2>
      <a:lt2>
        <a:srgbClr val="6194e6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92241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Business Administration School Center by Slidesgo">
  <a:themeElements>
    <a:clrScheme name="Simple Light">
      <a:dk1>
        <a:srgbClr val="092241"/>
      </a:dk1>
      <a:lt1>
        <a:srgbClr val="f8f8f8"/>
      </a:lt1>
      <a:dk2>
        <a:srgbClr val="b7b7b7"/>
      </a:dk2>
      <a:lt2>
        <a:srgbClr val="6194e6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92241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Business Administration School Center by Slidesgo">
  <a:themeElements>
    <a:clrScheme name="Simple Light">
      <a:dk1>
        <a:srgbClr val="092241"/>
      </a:dk1>
      <a:lt1>
        <a:srgbClr val="f8f8f8"/>
      </a:lt1>
      <a:dk2>
        <a:srgbClr val="b7b7b7"/>
      </a:dk2>
      <a:lt2>
        <a:srgbClr val="6194e6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92241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Business Administration School Center by Slidesgo">
  <a:themeElements>
    <a:clrScheme name="Simple Light">
      <a:dk1>
        <a:srgbClr val="092241"/>
      </a:dk1>
      <a:lt1>
        <a:srgbClr val="f8f8f8"/>
      </a:lt1>
      <a:dk2>
        <a:srgbClr val="b7b7b7"/>
      </a:dk2>
      <a:lt2>
        <a:srgbClr val="6194e6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92241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662</TotalTime>
  <Application>LibreOffice/25.2.7.2$Windows_X86_64 LibreOffice_project/5cbfd1ab6520636bb5f7b99185aa69bd7456825d</Application>
  <AppVersion>15.0000</AppVersion>
  <Words>272</Words>
  <Paragraphs>90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Zyed KAMIL</dc:creator>
  <dc:description/>
  <dc:language>fr-FR</dc:language>
  <cp:lastModifiedBy/>
  <dcterms:modified xsi:type="dcterms:W3CDTF">2025-12-14T18:32:05Z</dcterms:modified>
  <cp:revision>67</cp:revision>
  <dc:subject/>
  <dc:title>Projet S7 : Actimétrie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11</vt:i4>
  </property>
  <property fmtid="{D5CDD505-2E9C-101B-9397-08002B2CF9AE}" pid="3" name="PresentationFormat">
    <vt:lpwstr>Affichage à l'écran (16:9)</vt:lpwstr>
  </property>
  <property fmtid="{D5CDD505-2E9C-101B-9397-08002B2CF9AE}" pid="4" name="Slides">
    <vt:i4>12</vt:i4>
  </property>
</Properties>
</file>